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notesSlides/notesSlide42.xml" ContentType="application/vnd.openxmlformats-officedocument.presentationml.notesSlide+xml"/>
  <Override PartName="/ppt/ink/ink2.xml" ContentType="application/inkml+xml"/>
  <Override PartName="/ppt/notesSlides/notesSlide43.xml" ContentType="application/vnd.openxmlformats-officedocument.presentationml.notesSlide+xml"/>
  <Override PartName="/ppt/ink/ink3.xml" ContentType="application/inkml+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ink/ink5.xml" ContentType="application/inkml+xml"/>
  <Override PartName="/ppt/notesSlides/notesSlide46.xml" ContentType="application/vnd.openxmlformats-officedocument.presentationml.notesSlide+xml"/>
  <Override PartName="/ppt/ink/ink6.xml" ContentType="application/inkml+xml"/>
  <Override PartName="/ppt/ink/ink7.xml" ContentType="application/inkml+xml"/>
  <Override PartName="/ppt/notesSlides/notesSlide47.xml" ContentType="application/vnd.openxmlformats-officedocument.presentationml.notesSlide+xml"/>
  <Override PartName="/ppt/ink/ink8.xml" ContentType="application/inkml+xml"/>
  <Override PartName="/ppt/notesSlides/notesSlide48.xml" ContentType="application/vnd.openxmlformats-officedocument.presentationml.notesSlide+xml"/>
  <Override PartName="/ppt/ink/ink9.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0.xml" ContentType="application/inkml+xml"/>
  <Override PartName="/ppt/ink/ink11.xml" ContentType="application/inkml+xml"/>
  <Override PartName="/ppt/notesSlides/notesSlide51.xml" ContentType="application/vnd.openxmlformats-officedocument.presentationml.notesSlide+xml"/>
  <Override PartName="/ppt/ink/ink12.xml" ContentType="application/inkml+xml"/>
  <Override PartName="/ppt/notesSlides/notesSlide52.xml" ContentType="application/vnd.openxmlformats-officedocument.presentationml.notesSlide+xml"/>
  <Override PartName="/ppt/ink/ink13.xml" ContentType="application/inkml+xml"/>
  <Override PartName="/ppt/ink/ink14.xml" ContentType="application/inkml+xml"/>
  <Override PartName="/ppt/notesSlides/notesSlide53.xml" ContentType="application/vnd.openxmlformats-officedocument.presentationml.notesSlide+xml"/>
  <Override PartName="/ppt/ink/ink15.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6.xml" ContentType="application/inkml+xml"/>
  <Override PartName="/ppt/notesSlides/notesSlide56.xml" ContentType="application/vnd.openxmlformats-officedocument.presentationml.notesSlide+xml"/>
  <Override PartName="/ppt/ink/ink17.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256" r:id="rId2"/>
    <p:sldId id="427" r:id="rId3"/>
    <p:sldId id="309" r:id="rId4"/>
    <p:sldId id="318" r:id="rId5"/>
    <p:sldId id="310" r:id="rId6"/>
    <p:sldId id="312" r:id="rId7"/>
    <p:sldId id="313" r:id="rId8"/>
    <p:sldId id="314" r:id="rId9"/>
    <p:sldId id="315" r:id="rId10"/>
    <p:sldId id="316" r:id="rId11"/>
    <p:sldId id="317" r:id="rId12"/>
    <p:sldId id="319" r:id="rId13"/>
    <p:sldId id="320" r:id="rId14"/>
    <p:sldId id="321" r:id="rId15"/>
    <p:sldId id="336" r:id="rId16"/>
    <p:sldId id="323" r:id="rId17"/>
    <p:sldId id="428" r:id="rId18"/>
    <p:sldId id="431" r:id="rId19"/>
    <p:sldId id="324" r:id="rId20"/>
    <p:sldId id="325" r:id="rId21"/>
    <p:sldId id="429" r:id="rId22"/>
    <p:sldId id="342" r:id="rId23"/>
    <p:sldId id="326" r:id="rId24"/>
    <p:sldId id="327" r:id="rId25"/>
    <p:sldId id="328" r:id="rId26"/>
    <p:sldId id="329" r:id="rId27"/>
    <p:sldId id="330" r:id="rId28"/>
    <p:sldId id="331" r:id="rId29"/>
    <p:sldId id="361" r:id="rId30"/>
    <p:sldId id="430" r:id="rId31"/>
    <p:sldId id="332" r:id="rId32"/>
    <p:sldId id="341" r:id="rId33"/>
    <p:sldId id="333" r:id="rId34"/>
    <p:sldId id="334" r:id="rId35"/>
    <p:sldId id="335" r:id="rId36"/>
    <p:sldId id="337" r:id="rId37"/>
    <p:sldId id="338" r:id="rId38"/>
    <p:sldId id="339" r:id="rId39"/>
    <p:sldId id="340" r:id="rId40"/>
    <p:sldId id="345" r:id="rId41"/>
    <p:sldId id="343" r:id="rId42"/>
    <p:sldId id="362" r:id="rId43"/>
    <p:sldId id="364" r:id="rId44"/>
    <p:sldId id="371" r:id="rId45"/>
    <p:sldId id="377" r:id="rId46"/>
    <p:sldId id="374" r:id="rId47"/>
    <p:sldId id="376" r:id="rId48"/>
    <p:sldId id="378" r:id="rId49"/>
    <p:sldId id="379" r:id="rId50"/>
    <p:sldId id="373" r:id="rId51"/>
    <p:sldId id="385" r:id="rId52"/>
    <p:sldId id="386" r:id="rId53"/>
    <p:sldId id="389" r:id="rId54"/>
    <p:sldId id="388" r:id="rId55"/>
    <p:sldId id="380" r:id="rId56"/>
    <p:sldId id="381" r:id="rId57"/>
    <p:sldId id="384" r:id="rId58"/>
    <p:sldId id="360" r:id="rId59"/>
    <p:sldId id="365" r:id="rId60"/>
    <p:sldId id="366" r:id="rId61"/>
    <p:sldId id="367" r:id="rId62"/>
    <p:sldId id="368" r:id="rId63"/>
    <p:sldId id="369" r:id="rId64"/>
    <p:sldId id="370" r:id="rId65"/>
  </p:sldIdLst>
  <p:sldSz cx="12192000" cy="6858000"/>
  <p:notesSz cx="6811963" cy="99425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mi GRIOT" initials="RG" lastIdx="1" clrIdx="0">
    <p:extLst>
      <p:ext uri="{19B8F6BF-5375-455C-9EA6-DF929625EA0E}">
        <p15:presenceInfo xmlns:p15="http://schemas.microsoft.com/office/powerpoint/2012/main" userId="Remi GRIO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B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7949" autoAdjust="0"/>
  </p:normalViewPr>
  <p:slideViewPr>
    <p:cSldViewPr snapToGrid="0">
      <p:cViewPr varScale="1">
        <p:scale>
          <a:sx n="75" d="100"/>
          <a:sy n="75" d="100"/>
        </p:scale>
        <p:origin x="989" y="43"/>
      </p:cViewPr>
      <p:guideLst/>
    </p:cSldViewPr>
  </p:slideViewPr>
  <p:notesTextViewPr>
    <p:cViewPr>
      <p:scale>
        <a:sx n="1" d="1"/>
        <a:sy n="1" d="1"/>
      </p:scale>
      <p:origin x="0" y="0"/>
    </p:cViewPr>
  </p:notesTextViewPr>
  <p:notesViewPr>
    <p:cSldViewPr snapToGrid="0">
      <p:cViewPr varScale="1">
        <p:scale>
          <a:sx n="68" d="100"/>
          <a:sy n="68" d="100"/>
        </p:scale>
        <p:origin x="302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8536" y="0"/>
            <a:ext cx="2951851" cy="498852"/>
          </a:xfrm>
          <a:prstGeom prst="rect">
            <a:avLst/>
          </a:prstGeom>
        </p:spPr>
        <p:txBody>
          <a:bodyPr vert="horz" lIns="91440" tIns="45720" rIns="91440" bIns="45720" rtlCol="0"/>
          <a:lstStyle>
            <a:lvl1pPr algn="r">
              <a:defRPr sz="1200"/>
            </a:lvl1pPr>
          </a:lstStyle>
          <a:p>
            <a:fld id="{A26F47A7-19F1-476E-B378-36C23ED3EA61}" type="datetimeFigureOut">
              <a:rPr lang="en-US" smtClean="0"/>
              <a:t>4/7/2023</a:t>
            </a:fld>
            <a:endParaRPr lang="en-US"/>
          </a:p>
        </p:txBody>
      </p:sp>
      <p:sp>
        <p:nvSpPr>
          <p:cNvPr id="4" name="Espace réservé du pied de page 3"/>
          <p:cNvSpPr>
            <a:spLocks noGrp="1"/>
          </p:cNvSpPr>
          <p:nvPr>
            <p:ph type="ftr" sz="quarter" idx="2"/>
          </p:nvPr>
        </p:nvSpPr>
        <p:spPr>
          <a:xfrm>
            <a:off x="0" y="9443662"/>
            <a:ext cx="2951851" cy="498851"/>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8536" y="9443662"/>
            <a:ext cx="2951851" cy="498851"/>
          </a:xfrm>
          <a:prstGeom prst="rect">
            <a:avLst/>
          </a:prstGeom>
        </p:spPr>
        <p:txBody>
          <a:bodyPr vert="horz" lIns="91440" tIns="45720" rIns="91440" bIns="45720" rtlCol="0" anchor="b"/>
          <a:lstStyle>
            <a:lvl1pPr algn="r">
              <a:defRPr sz="1200"/>
            </a:lvl1pPr>
          </a:lstStyle>
          <a:p>
            <a:fld id="{AA8E5DE9-F93D-4EBA-801D-CA36A80B3CE5}" type="slidenum">
              <a:rPr lang="en-US" smtClean="0"/>
              <a:t>‹N°›</a:t>
            </a:fld>
            <a:endParaRPr lang="en-US"/>
          </a:p>
        </p:txBody>
      </p:sp>
    </p:spTree>
    <p:extLst>
      <p:ext uri="{BB962C8B-B14F-4D97-AF65-F5344CB8AC3E}">
        <p14:creationId xmlns:p14="http://schemas.microsoft.com/office/powerpoint/2010/main" val="16594259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6:51:12.720"/>
    </inkml:context>
    <inkml:brush xml:id="br0">
      <inkml:brushProperty name="width" value="0.05292" units="cm"/>
      <inkml:brushProperty name="height" value="0.05292" units="cm"/>
      <inkml:brushProperty name="color" value="#FF0000"/>
    </inkml:brush>
  </inkml:definitions>
  <inkml:trace contextRef="#ctx0" brushRef="#br0">18909 13247 0,'0'-18'16,"-35"-17"515,-1 35-484,19 0-31,17-35-16,-53 35 15,35 0 1,-17 0-16,0 0 0,17 0 15,-17 0-15,17 0 16,18-18 0,-35 18-16,-1 0 15,-16 0 1,16 0 0,1 0-16,17 0 15,-17 0-15,35 35 16,-35-35-16,17 0 15,-52 0 1,52 0 0,-17 0-16,-1 0 0,19 36 15,-19-36-15,-16 0 16,16 0-16,-17 0 16,0 52-16,-17-52 15,-1 36-15,-52-1 16,52-35-1,1 53-15,-1-53 16,1 53-16,-1-53 16,1 35-16,17-35 15,35 35-15,-17-35 16,-1 18-16,19-18 16,-18 71-16,-18-71 15,17 52-15,1-16 16,17-36-16,18 53 0,-35-53 15,35 17-15,-18-17 16,18 36 0,0-19-1,-35-17 1,35 53-16,0-18 16,0-17-16,-35-18 15,35 71-15,0-36 16,-18-35-16,18 18 15,0 17 1,-35-35-16,35 17 0,0 19 16,-35 17 15,35-36-15,0 19-1,0-1 1,0-18 15,0 19-15,0-19-1,0 36 1,0-17 0,0-19-16,17 19 15,19 16 1,17-16-1,-36-36 1,18 17-16,1-17 16,-1 36-16,-17-36 15,-18 35-15,53-35 16,-53 18-16,70-18 16,-70 35-16,53-35 15,-18 35-15,1-35 16,17 35-16,-18-35 15,35 36-15,1-36 16,-1 0-16,-17 0 0,18 0 16,0 0-16,-19 35 15,-16-35-15,17 0 16,-18 18-16,-17-18 16,17 0-16,0 0 15,0 0-15,18 0 16,0 0-16,-18 0 15,18 0-15,0 0 16,-17 0-16,-1 0 16,-17 0-16,34 0 15,1 0-15,-17 0 16,17 0-16,-1 0 0,-16 0 16,-1 0-1,0 0-15,-17 0 0,17 0 16,-17 0-16,17 0 15,0 0-15,-17 0 16,17 0 0,-17 0-16,17 0 0,1 0 15,-19 0-15,18 0 16,-17 0-16,17 0 16,1 0-16,-19 0 15,19 0-15,16 0 16,-16 0-16,17-18 0,0 18 15,-18 0 1,35-35-16,-17 35 0,0 0 16,-35 0-16,17 0 15,-17 0-15,35 0 16,0 0 0,-36 0-1,19 0-15,-1 0 16,-18 0-16,19 0 15,-19 0-15,19 0 16,34 0 0,-52 0-16,35 17 15,0-17 1,0 0 0,-18 0-1,18 0 1,-36 0-16,19 0 15,-1 0-15,18 0 16,-18 0 0,0 0-16,-17 0 15,17 0-15,-17 0 16,17 0-16,1 0 16,-19 0-16,18 0 15,1 0-15,-19-35 16,19 35-16,17-53 15,-18 53-15,18-53 0,-18 53 16,0-53-16,-17 53 16,17-53-16,1 53 15,-36-35-15,52 35 16,-52-35-16,36 0 16,-36 17-16,53-17 15,-53-1-15,53 36 16,-53-35-16,17 35 15,-17-53-15,35 53 16,-35-53-16,0-17 16,0 52-1,0-35-15,0 18 16,0 0-16,0-1 16,0 19-16,-17-36 15,17 0 1,-18 53-16,18-53 15,-53 18 1,18-1-16,-18-17 0,0 0 16,18 18-16,17 18 15,-17-19-15,-18-17 16,18 53 0,17-35-16,-35 35 15,-17-35-15,-1 35 16,-17 0-16,0-35 15,-18 35-15,35-53 16,18 17-16,36 36 16,-18-35-16,-1 35 15,1 0-15,-36 0 0,-17 0 16,0 0-16,17 0 16,1 18-16,17-18 15,35 0-15,-17 0 16,0-18-16,0 18 15,-1 0-15,19 0 16,-36 0-16,0 0 16,17 0-16,-34 0 15,-1 0-15,1 0 16,17 0-16,-18 0 16,1 0-16,17 18 15,18-18-15,-18 0 0,17 35 16,19-35-16,-19 0 15,1 0-15,0 0 16,0 0 0,-36 0-1,53 0-15,-17 53 16,0-53 46</inkml:trace>
  <inkml:trace contextRef="#ctx0" brushRef="#br0" timeOffset="10411.71">16122 15557 0,'0'18'234,"-18"-18"-187,18 53 16,0-35-32,0 17-16,-17-35-15,17 35 16,-36-35 0,36 18-16,-17-18 15,17 35 17,-53 0-32,18 1 15,35-1 1,-53-35-16,53 53 15,-36-53-15,36 18 16,-35-18-16,35 35 16,-35-35-16,35 35 15,-18-35 1,-17 18 0,0 17-1,-18 0 1,17 1-1,-17-1 1,1 0-16,-1-35 16,53 18-1,-18-18-15,-17 0 32,17 0-17,-17 0 1,-18 35-1,35-35-15,-17 0 16,0 35-16,17-35 16,-17 36-16,0-36 15,-1 0 1,-17 0 0,0 0-16,0 17 31,18-17-31,0 0 0,-18 0 15,18 0-15,17 0 16,-35 0-16,18 0 16,0 0-16,-18 0 15,0 0-15,18 0 16,-1 0-16,19 0 16,-19 0-16,1 0 15,17 0-15,-17 0 16,-18 0-1,53-35-15,-35 35 0,-18-35 16,0 35 0,53-18-1,-53 18-15,36-35 16,-19-1 0,1 1-1,0 0 1,17 17-1,-17-17 1,0 0 0,-1-1-1,19 36 1,17-17-16,-36 17 16,36-35-1,0 17 1,0-17 140,0-36-140</inkml:trace>
  <inkml:trace contextRef="#ctx0" brushRef="#br0" timeOffset="12448.84">13406 15804 0,'0'-35'16,"0"18"46,0-19 1,35 36-48,-35-17 1,0 87 62,0-17-78,0 35 0,0 18 16,0 53-1,0-53-15,0-36 0,0-17 16,0-35-16,0 17 15,0-88 32,0 18-47,0-18 16,0-18-16,0 18 16,0-35-16,-18-18 15,18 36-15,0 17 16,0 35-16,0-35 15,0 18 1,0-18 0,0 18-1,0 17 1,0-17 31,0 0-32,0 17 79,0-17-78,0 17 15,-35 18 0,53 0 94,-1 0-109,54 18 0,-18-18-1,52 35 1,-34-35-16,0 0 15,-18 0-15,-18 35 16,18-35-16,-18 0 16,-17 0-1,-18 18-15,0 17 141,0 1-110,-36-1-31,36 0 16,-35-35-16,35 71 15,-35-54-15,17 19 0,-35 17 16,0 17-16,-70 36 16,-1 17-16,19-17 15,-1-18-15,18-35 16,70-17-16,18-19 16,0-70 77,0 18-93</inkml:trace>
  <inkml:trace contextRef="#ctx0" brushRef="#br0" timeOffset="16164.38">16016 16192 0,'0'36'219,"0"17"-204,0 0-15,0-18 16,0 18-16,0-18 16,0-17-16,0 35 15</inkml:trace>
  <inkml:trace contextRef="#ctx0" brushRef="#br0" timeOffset="17072.07">15875 16192 0,'18'0'204,"-1"0"-189,36-35-15,0 35 16,-18-53-16,-17 53 15,17-35-15,18 35 16,-35 0 15,17 0 47,-35 18-15</inkml:trace>
  <inkml:trace contextRef="#ctx0" brushRef="#br0" timeOffset="17984.75">15840 16704 0,'17'0'109,"19"0"-93,-36-18 0,35 18-16,0 0 15,18-35 1,0 35-16,0-35 15,0 35-15,-18-35 16,0 35-16,1-36 16,-19 36 31,19 0 31</inkml:trace>
  <inkml:trace contextRef="#ctx0" brushRef="#br0" timeOffset="22598.39">16651 16528 0,'0'53'172,"-18"-18"-172,18 0 15,-52 0-15,52 1 16,-18-19-16,18 19 15,-35-36 1,35 35 0,0-70 46</inkml:trace>
  <inkml:trace contextRef="#ctx0" brushRef="#br0" timeOffset="23505.46">17039 16051 0,'0'53'172,"0"0"-156,0 0-16,0 18 15,35-1-15,-35-17 16,0-18-16,0 1 15,18-36-15,-18 53 16,0-36 0,35-17-1,18-35 17,-17 0-17,-1-18-15,-18 0 16,19 0-16,-1 0 15,0 18-15,1-18 16,-36 18-16,52-1 16,-52 19-1</inkml:trace>
  <inkml:trace contextRef="#ctx0" brushRef="#br0" timeOffset="36020.11">19491 15716 0,'0'-35'204,"0"53"342,0 17-514,0-17 15,-35-18-32,35 35-15,0-18 31,0 19-15,0 17 0,0 0-1,-18-18 1,18 0-16,0-17 0,0 17 16,0 0-16,0-17 15,0 17-15,0-17 16,0 17-16,0 0 15,0-17-15,0 17 16,0-17-16,0 17 16,0 1-16,0-1 0,0 18 15,0 0-15,0-18 16,0 18-16,0 0 16,0-36-16,0 19 15,0-19-15,0 19 16,0 16-1,0-16 1,0 17 0,0 0-1,0-36 17,0-34-1,0-19-16</inkml:trace>
  <inkml:trace contextRef="#ctx0" brushRef="#br0" timeOffset="38397.07">19579 15716 0,'-35'0'47,"35"-17"31,-35 17-31,52 17 93,19-17-124,-36 18 0,17-18-16,18 35 15,1 0 1,-1-17 0,-17-18-1,-18 35 1,35-35-16,0 36 15,-17-36 1,-18 17-16,35-17 16,0 36-1,1-36 1,-36 35-16,35-35 16,-35 17-16,35-17 15,-17 36 1,17-36-1,0 35 1,-17-35 0,35 0-1,-53 35-15,53-35 0,-18 18 16,18-18 0,-53 35-1,53-35 1,-35 0-16,-18 35 0,53-35 15,-18 0 1,-35 18-16,17-18 16,19 35-1,-1-35 1,-35 36 0,18-36-1,-18 17 1,35-17-16,-35 36 234,-18-36-218,-52 17-1,34 19 1,1-36 0,35 35-16,-35-35 15,0 35 1,17-35 0,18 18-16,-35-18 15,-1 35-15,-16 0 16,34-35-1,18 18 1,-35-18-16,17 0 31,18 35-15,-35-35 0,-18 53-1,0 0 1,18-18-1,17-35 1,18 18 0,-53-18-16,53 53 15,-71-53-15,54 53 16,-36-18 0,18-35-1,35 18 1,-18-18 15,18 35-31,0-17 31,-35-18-31,35 35 94,-36-35-78,36 35-1,-17-35 63</inkml:trace>
  <inkml:trace contextRef="#ctx0" brushRef="#br0" timeOffset="39629.99">18627 16475 0,'53'0'281,"17"0"-266,-17-18-15,18 18 0,-1 0 16,-17 0-16,18-35 16,-18 35-16,17 0 15,-35 0-15,1 0 16,-1 0-16,-35-35 16,18 35-16</inkml:trace>
  <inkml:trace contextRef="#ctx0" brushRef="#br0" timeOffset="41038.47">20814 16334 0,'-35'0'235,"17"0"-173,18 35-46,-35-35-16,52 0 140,1 0-140,35 0 16,0 0-16,-18 0 16,36-18-16,17 18 0,-18-35 15,1 35-15,-18-35 16,17 35-16,-17 0 15,0 0-15,-17 0 16,-19 0-16,18 0 16,1 0-16,-1 0 15,0 0 1,-70 0 62,35-53-62</inkml:trace>
  <inkml:trace contextRef="#ctx0" brushRef="#br0" timeOffset="49382.71">24342 13864 0,'0'35'250,"0"-17"-250,0 35 16,0 35-16,-36 36 16,36 52-16,0 0 15,-35 18-15,35-17 16,0-1-16,0-70 15,0-35-15,0-1 0,18 1 16,-18-18 0,0-18-16,0 0 0,0-17 15,35 35 1,-70-53 46,-1-36-62</inkml:trace>
  <inkml:trace contextRef="#ctx0" brushRef="#br0" timeOffset="51130.85">24377 13864 0,'0'-35'15,"0"17"63,-18 18-46,54-35 77,16 35-109,37 0 0,17 0 16,-18 0-1,0 0-15,159-35 16,-124-18-16,1 53 15,-36-36-15,-17 36 16,-19 0-16,1 0 16,-17 0-16,34 0 15,1 0-15,17 0 16,-35 0-16,0 0 16,0 0-16,-36 0 15,36 0 1,-53 18 187,0 35-187,0 18-16,0-1 0,0 54 15,-17 34-15,17 1 16,-53-18-16,53-17 15,0-1-15,0-35 16,0 1-16,0-19 16,17 18-16,-17-17 15,0 17-15,0 0 16,0 0-16,0 1 16,0-19-16,0-17 15,0-35-15,0 35 16,0-89 203,-88 36-219,-18 0 15,-70 0-15,-18 0 0,-71 0 16,1 71-16,17-36 15,35 18-15,89-18 16,70-35-16,35 0 16,-17 0-1,52 0 48,1 0-48</inkml:trace>
  <inkml:trace contextRef="#ctx0" brushRef="#br0" timeOffset="52228.18">24712 14781 0,'0'-35'15,"18"35"32,-18 53 62,0 0-93,0 0-16,-36 0 16,36 17-16,-52 1 15,16-1-15,1 1 16,35-18-16,-35-18 16,35-17-16,-18 17 31,18 0-16,0-17 1,-35-18 0,35-35 46,0-18-62</inkml:trace>
  <inkml:trace contextRef="#ctx0" brushRef="#br0" timeOffset="53179.16">24800 14781 0,'0'-35'15,"0"17"32,0-17 16,0 0-48,0 53 126,0 17-141,-17 0 15,17 0 1,0 1 0,0-19-16,0 19 0,0-19 15,17-17 1,19 0 0,-19 0-1,18 0-15,1-17 16,-19-19-16,-17 1 15,53 0-15,-53 17 16,36-17-16,-36 0 16,0 17-16,35-17 15,-35 52 95,-18-17-110,18 18 15</inkml:trace>
  <inkml:trace contextRef="#ctx0" brushRef="#br0" timeOffset="53943.65">25541 14340 0,'0'-35'31,"0"0"-15,-18 35 46,-17 0-46,0 0-1,0 35-15,17-35 16,-53 106 0,36-35-16,0-1 0,35 1 15,-35-18-15,35-1 16,0 1-16,0-17 15,35 17-15,35-18 16,1 0 0,0-35-16,17 0 0,-18 0 15,-17-18-15,-18 18 16,18-35 0,-53 0 93</inkml:trace>
  <inkml:trace contextRef="#ctx0" brushRef="#br0" timeOffset="56861.91">24659 16069 0,'0'-35'15,"0"52"188,0 1-203,0 35 16,-53 0-16,53 0 16,-53-18-16,18 18 15,35-18-15,-35-35 16,35 53-16,0-88 62,0 0-62,17-18 16,-17 0-16,53-18 16,-53 1-16,53-1 0,-53 18 15,53 0-15,-53 36 16,35 17-16,-17 0 62,-18 70-46,0-35-16,35-17 16,-35 35-16,0 0 15,36-18-15,-36 0 16,0 18-16,35 0 15,0-53 48</inkml:trace>
  <inkml:trace contextRef="#ctx0" brushRef="#br0" timeOffset="57259.86">24536 16157 0,'17'0'31,"1"0"-16,17 0-15,1 0 16,16 0-16,-52-17 16,36 17-16</inkml:trace>
  <inkml:trace contextRef="#ctx0" brushRef="#br0" timeOffset="58078.31">25118 15963 0,'17'35'79,"-17"1"-64,0 17-15,0 0 16,0-18-16,0 0 15,0 0 1,0-52 31,0-19-47,0 19 16,0-36-1,0 18-15,0-1 0,-17 1 16,17-18-1,-36 36 1,36-19 0,0 1-1,36 35 17,17 0-17,-18 0 1,-35 18-1,53 17-15,-53-17 0,35 34 16,-35 1-16,0 0 16,0-35-1,0 17-15,-35 0 0,0 1 16,17-36 0,-17 35-16,-18-35 15,0 35-15,0-35 16,0 0-16,0 0 15,53 36-15,-35-36 16,70 0 31,36-18-47,-1 18 16</inkml:trace>
  <inkml:trace contextRef="#ctx0" brushRef="#br0" timeOffset="58601.83">25717 15910 0,'0'-17'16,"-17"17"15,-1 0-15,-17 0-1,-18 17-15,0 19 16,35-1-16,18 18 16,-35 0-16,35 0 15,18-36-15,17 18 0,36-35 16,17 0-1,0 0-15,0 0 0,36 0 16,-18-35-16,-36 35 16,-17-35-16,-88 35 62</inkml:trace>
  <inkml:trace contextRef="#ctx0" brushRef="#br0" timeOffset="176038.09">16369 7743 0,'18'0'328,"17"0"-313,18 0-15,-18 0 16,18 0-16,0 0 16,-18 0-16,18 0 15,0 0-15,-35 0 0,17 0 16,-18 0-1,19 0-15,-1 0 16,-17 0 0,-18-17 109</inkml:trace>
  <inkml:trace contextRef="#ctx0" brushRef="#br0" timeOffset="177740.95">17092 6756 0,'0'-36'15,"0"1"16,0 53 173,0 35-189,0-36-15,0 19 16,0 17-16,0-18 15,0 35-15,0 1 0,0-18 16,0 0-16,0 0 16,0-36-16,0 36 15,0 0-15,0-35 16,0 35-16,0 0 16,18 0-16,-18-18 15,0 18-15,0 0 16,0-18-16,0 18 15,0 0-15,0-18 16,0 18-16,0-35 16,0 34-16,0 1 15,0-17-15,0 34 16,0 1-16,0-1 0,0-34 16,0-1-1,0 0-15,53-35 141</inkml:trace>
  <inkml:trace contextRef="#ctx0" brushRef="#br0" timeOffset="180387.54">17286 6597 0,'0'-35'16,"0"52"187,18-17-203,35 36 15,-18-36-15,18 35 32,-18-35-32,0 35 15,1-35 1,-36 18-16,35-18 15,0 0-15,18 35 16,-18-35 0,18 35-1,-17-35 1,-36 18 0,17-18-16,36 35 15,0-35 1,0 36-1,-18-36 1,-35 35-16,53-35 16,0 0-1,-53 17-15,35-17 16,18 53 0,-17-53-1,-1 53-15,18-17 16,-36-36-1,19 35-15,-1-35 16,0 35-16,1-35 16,-1 18-16,0-18 15,18 35-15,-18-35 16,36 35 0,-18 1-16,0-36 0,-18 35 15,18-35-15,0 35 16,-18-35-16,0 35 15,1-35-15,-1 0 16,-17 18-16,17-18 16,0 35-1,-17-35-15,17 36 0,18-36 16,-18 53-16,-17-53 16,17 35-16,0-35 15,-17 0-15,17 17 16,1-17-1,-36 36-15,17-36 16,19 0 47,-54 35 124,-17-35-171,-1 35-1,-17-35 1,53 18-16,-35-18 16,35 35-1,-18-35-15,-34 35 31,16-35-31,1 36 16,17-36-16,-17 53 16,0-53-16,35 53 15,-35-53-15,35 17 16,-36-17 0,1 35-16,17-35 15,18 36 1,-35-36-16,0 35 15,17-17 1,-17-18 0,-18 53-1,18-53 1,17 35-16,-17-35 0,-1 53 16,1-53-16,0 53 15,0-36-15,-1-17 16,1 53-16,17-53 15,-17 36-15,0-36 16,-53 88 0,52-88-1,-34 70-15,35-34 16,-18-19-16,17-17 16,1 53-16,17-53 15,-17 35-15,-18 18 16,-17 0-1,34-53-15,36 53 16,-70-53-16,70 53 16,-35-53-1,35 18-15,-36-18 0,1 35 78,35 0-62,-35-35-16,35 18 16,-35-18-16,35 35 15,-18-35 1,-17 18 0,-1 17 30,1 0-14,17-35-17,18 36-15,-35-36 16,0-18 46,35-17-62,0 17 0</inkml:trace>
  <inkml:trace contextRef="#ctx0" brushRef="#br0" timeOffset="181902.53">17074 8026 0,'0'35'125,"0"18"-109,0-35 0,0 34-16,0-34 15,0 17-15,0 1 16,0-19-16,0 19 0,0-19 15,0 18-15,0 1 16,0-19-16,0 19 16,0-19-1,0 19-15,0-1 0,0-18 16,0 19-16,0-19 16,0 36-1,0-17 1,0-19-1,0 19 1,0 16 0,0-34-1,0 17 1,0-17 0,0 17-16,0 18 15,0-18 1,0 1-1,0-19 17,0 19-17,18-1 1,-18 18 0,0-36-1,18-17 173,35-17-173,-18-18-15,18-1 0,0-17 16,-18 18 0,0 0-16,1 0 0,-1 35 15,-35-18-15,35 18 16,0 0-1,1 0 1,-1 0 0,-35-35-16,35 35 15,1-36 1,-19 19 0</inkml:trace>
  <inkml:trace contextRef="#ctx0" brushRef="#br0" timeOffset="185571.67">15646 7885 0,'0'-36'235,"35"36"-204,0 0-15,-17-35 15,17 35 16,0 0-16,-17 0 0,17 0 0,-35-18-15,18 18-16,17 0 31,1 0 1,-36-35-17,17 35-15,18 0 31,-17 0 1,17 0-17,1 0 1,-19-35 15,19 35-15,-1 0 15,-18 0-15,19 0 15,-19 0-15,19 0-1,-36-18 1,35 18-1,-17 0 32,17 0-15,-17 0-1,17 0 0,0 0-15,-17 0-1,17 0 17,-70 0 77</inkml:trace>
  <inkml:trace contextRef="#ctx0" brushRef="#br0" timeOffset="188296.2">15222 7885 0,'36'-18'828,"-1"18"-812,0-35-1,0 35 17,1 0-17,-19 0 1,19 0-1,17 0 17,-36 0-17,18 0 17,-17 0-1,17 0 16,1 0-32,-19 0 1,19 0 0,-72 17 62</inkml:trace>
  <inkml:trace contextRef="#ctx0" brushRef="#br0" timeOffset="189441.4">14587 10001 0,'-35'0'0,"70"0"109,1 0-93,17 0-16,17-17 15,36 17-15,-18 0 16,36-71-16,-1 71 15,1-53-15,-1 53 16,-52 0-16,-36-18 16,0 18-16,0 0 15,1 0 1,-1 0 0,-70 0 93</inkml:trace>
  <inkml:trace contextRef="#ctx0" brushRef="#br0" timeOffset="190168.04">14870 10037 0,'0'17'78,"-18"36"-62,18-18-16,-35 18 16,-1 18-16,-17-1 15,18 19-15,35-54 16,-35 18-16,35-18 16,0-70 46,0-1-46,0 19-16</inkml:trace>
  <inkml:trace contextRef="#ctx0" brushRef="#br0" timeOffset="190719.95">15205 10037 0,'35'0'15,"-35"17"48,-18 18-63,18 18 16,-53 0-16,18 18 15,0-1-15,35-34 16,-53 17-16,53-18 15,-18 0 1,18-53 47</inkml:trace>
  <inkml:trace contextRef="#ctx0" brushRef="#br0" timeOffset="191152.41">15699 9878 0,'0'17'47,"0"19"-32,0-1-15,-18 0 16,18 1-16,0 34 16,-35 1-16,35-1 15,-36-17-15,36-18 16,-35 18-16,35-17 0,0-19 16,-18-17-1,18-88 32,0 0-47</inkml:trace>
  <inkml:trace contextRef="#ctx0" brushRef="#br0" timeOffset="192546.22">15028 8132 0,'0'52'234,"36"19"-218,-36-53-16,0 35 16,0-1-16,0 1 15,0 18-15,0-1 16,0 1-16,0-18 16,0 18-16,0-1 15,0 1-15,0-18 16,0-1-16,35-16 15,-35-19-15,0 19 16,0-1-16,0-17 16,0 17-16,0-18 15,0 19-15,0-1 32,0-17 14,0 17-30,0-17 62,0 17-62,0 0-1,0-17 1,0-36 125,-18-17-141,18-36 15</inkml:trace>
  <inkml:trace contextRef="#ctx0" brushRef="#br0" timeOffset="193731.3">15028 8079 0,'0'-36'0,"0"54"78,0 0-63,0 17 1,-35 0-16,35 18 16,-35-18-16,35 18 15,-53 0-15,53 0 16,0-35-16,-35-18 15,35 53-15,0-71 63,0 0-63,17-35 0,-17 1 16,53-1-16,-53 17 15,53-52-15,-53 53 16,35 0-16,-35-1 15,36 36 95,-36 36-110,17-36 0,-17 53 15,36-18 1,-36-18-16,52-17 0,-52 53 16,71-17-16,-36 17 15,-35-36 1,18-17 15,-53 35 0,-18-35-15,-53 53-16,-18 0 16,19-17-16,52-36 15,17 35-15,89-35 47,0 0-47</inkml:trace>
  <inkml:trace contextRef="#ctx0" brushRef="#br0" timeOffset="196265.57">13370 8361 0,'0'0'0,"36"35"125,-36-17-125,35 35 0,-35 17 16,53 36-16,-53 0 16,70-18-16,-70-17 15,53-18-15,-53-18 16,35-35-16,-35 17 15,36-17-15,17 0 32,-53-52-17,35 34-15,-35-35 16,53 0-16,-53-17 16,53-1-16,-53-53 15,53 36-15,-53-35 0,35-1 16,-35 1-1,0-1-15,35 54 0,-35-1 16,0 36-16,36 35 16,-36-35-16,17 35 78,-17 17-63,0 1 1</inkml:trace>
  <inkml:trace contextRef="#ctx0" brushRef="#br0" timeOffset="197765.97">14058 8855 0,'0'-18'16,"0"-17"46,-17 35-15,17 17-16,-18-17-15,18 18-16,0 17 16,0 1-1,0-1 1,0 0-16,53 0 16,0 1-1,-18-36-15,-35 17 16,-35-17 46,-1 0-62,1 0 16,0 36 0,88-36 46</inkml:trace>
  <inkml:trace contextRef="#ctx0" brushRef="#br0" timeOffset="198193.15">14323 8943 0,'0'18'62,"0"34"-46,0-34-1,35 17 17</inkml:trace>
  <inkml:trace contextRef="#ctx0" brushRef="#br0" timeOffset="198395.37">14358 8767 0,'0'-36'16</inkml:trace>
  <inkml:trace contextRef="#ctx0" brushRef="#br0" timeOffset="199385.55">14676 8943 0,'0'0'0,"0"-18"15,0 1 17,0-19-1,-18 36-15,-35 18 15,53 17-31,-35-17 15,35 17-15,0 18 16,17-53 15,19 0-15,-36-35 0,17 35-16,-17-53 0,0 35 15,0 36 48,0 35-48,0-18-15,0 0 16,0 18-16,0 0 16,0 0-16,0 0 15,36 0-15,-36-18 0,35 1 16,-35-1-1,-18-35 32,1 0-31,-36-35-16,-18-1 16,18 36-16,18-35 15,88-18 32,0 18-47,0 35 16,0-71-16,-1 71 15,-34-35-15,-36 53 47,-17 17-31</inkml:trace>
  <inkml:trace contextRef="#ctx0" brushRef="#br0" timeOffset="204371.04">17110 7761 0,'17'0'375,"19"0"-360,-19 0 1,19 0-1,-19 0 1,18 0-16,1 0 31,-19 0 16,19 0-31,-19 0 15,19 0 47,-1 0-15,-18 0-48,-17 18 298,0-1-298,0 36 1,0-17 0,0-19-16,0 18 15,0 1 1,0-1 15,0-53 94,-35 18-109</inkml:trace>
  <inkml:trace contextRef="#ctx0" brushRef="#br0" timeOffset="205482.45">17357 8132 0,'0'-36'31,"0"19"63,0-19 78,35 36-141,18 0-16,-36-35-15,19 35 16,17 0 0,-36 0-1,19 0 63,-19 0-15</inkml:trace>
  <inkml:trace contextRef="#ctx0" brushRef="#br0" timeOffset="207429.76">17374 8149 0,'0'18'234,"0"17"-218,0 18-1,0-18 1,0 18-1,0 0 1,0-35 0,0 17-1,0-17 63,0 17-46,18-35 202,0 0-218,34 0-1,-16 0 1,-19 0 0,19 0 15,-19 0 16,19 0-16,-36-18 156,35 1-171,-35-36 0,0 0-1,0 35 1,0-17 0,18 0-1,-18 17 1,0-35-1,0 0 1,0 36 0,0-19 202,0 19-93</inkml:trace>
  <inkml:trace contextRef="#ctx0" brushRef="#br0" timeOffset="-212782.84">17462 8572 0,'18'-17'718,"-18"52"595,0 0-1266,0-17-16,0 17-15,0-17 15,0 17 0,0 1-15,0-19-1,0 18 17,0 1-17,0-1 1,0 0 0,0 1-1,0-1 1,0-18-1,0 19 1,0-1 0,0-17-1,0 17 1,0-17 0,0 17-1,0 0 16,0-17-15,0 17 0,0-17-1,-18-18 1,18 35-16,0 0 31,0-17-15,0 35-1,0 0 1,0-36 0,0 19-1,0-19 17,0 19-17,0-1 1,0-18-1,0 19 1,0-19 15,0 36-15,0-17 0,0-1-1,0-53 95,-17-17-110</inkml:trace>
  <inkml:trace contextRef="#ctx0" brushRef="#br0" timeOffset="-211673.7">17145 9807 0,'-18'0'0,"54"0"172,17 0-172,-18 0 16,18 0-16,0 0 15,0 0 1,-18 0-16,18 0 0,0 0 15,-36 0-15,19 0 16,-19 0-16,19 0 16,-1 0-1,-18 0-15,19 0 0,-1 0 16,0 0 0,1 0 15</inkml:trace>
  <inkml:trace contextRef="#ctx0" brushRef="#br0" timeOffset="-211095.86">17216 10001 0,'0'-35'31,"0"53"63,17-18-78,-17 53-16,53-18 15,-53 0-15,53 0 16,-53-17-16,35 17 16,1 18-1,-36-35 1</inkml:trace>
  <inkml:trace contextRef="#ctx0" brushRef="#br0" timeOffset="-210667.08">17427 9825 0,'35'0'78,"1"0"-63,-36 53-15,35-18 0,-35 0 16,53 18 0,-53 0-16,0-18 0,35-17 15,-35 35 1,36-53-1</inkml:trace>
  <inkml:trace contextRef="#ctx0" brushRef="#br0" timeOffset="-210305.47">17745 9790 0,'35'0'63,"0"35"-48,1 18-15,-36 17 16,52 19-16,-52-1 16,36-18-16,-36 1 0,0-18 15,35-36-15,-35 19 16,0-1-1,0-70 32,0-1-47,0 19 16</inkml:trace>
  <inkml:trace contextRef="#ctx0" brushRef="#br0" timeOffset="-204665.86">16069 7673 0,'-35'-35'62,"17"35"63,-17 0-78,35-36 47,-18 36 140,18 18-93,35-18-110,-35 35-15,18-35 62,17 0-31,-35 18-32,36-18 1,-19 0 15,19 0-15,-1 35 0,-18-35-1,-17 18-15,36-18 16,-19 0-1,19 0 1,-1 0 93,-35 35-77,18-35 46,-54 35 78,1-35-140,17 0-1,18 18 1,-35-18-16,0 35 31,17-35 32,18 36-32,-35-36 0,35 17-15,-35-17-1,17 0 32,18 35-15,-35-35 61,52 0 17,1 0-95,-18-17 1,35 17 0,1-18-1,-19 18 16,18-35-15,1 35 15,-36-35-15,17 35 15,19-18 16,-1 18 0,-35-35 15,0-1 1,0 19-16,-18 17-32,1 0 17,-19 0-17,1-35 1,17 35 0,-17-36-1,-18 36 1,18 0-1,35-17 1,-18 17 0,-17 0 31,17 0 62,-52 0-93</inkml:trace>
  <inkml:trace contextRef="#ctx0" brushRef="#br0" timeOffset="-203083.04">15963 7197 0,'0'17'47,"0"1"-16,0 17 47,-17-35-47,17 35-31,0-17 16,0 35 0,0-35-1,17-18 17,-17 35-1,35-35 0,1 0-15</inkml:trace>
  <inkml:trace contextRef="#ctx0" brushRef="#br0" timeOffset="-202703.92">15928 7020 0</inkml:trace>
  <inkml:trace contextRef="#ctx0" brushRef="#br0" timeOffset="-193231.48">17956 8008 0,'-17'0'188,"-19"0"-126,19 0-31,-18 0 1,-1 35 15,36 1-16,-17-19 0,17 19 0,0-1-15,0-18 0,0 19-1,0-19 16,35-17-15,-17 0 0,34 0-1,-16 0 1,-1-35 0,-35 0-1,18 35-15,-18-18 31,35 18-15,-35-35 15,0-18-15,0 35 0,-18-17-1,-17 35 16,17 0-31,-17 0 16</inkml:trace>
  <inkml:trace contextRef="#ctx0" brushRef="#br0" timeOffset="-191820.67">18239 8202 0,'0'-35'203,"35"35"-188,18 0 1,-36-18 0,19 18 15,-36-35 141,0 0-141,0-1-15,-18 1-1,18 0 1,0 17-1,0-17 1,0 17 0,18 18 31,-1 0-32,19 0 1,-36 35 31,0 1-32,0-1 1,0 0-16,-18-17 16,18 17-16,0 1 15,0-19 1,18-17-1,35 0 1,-36 0 0,18 0-16,-17 0 15,53 0 1,-54 35-16,19-35 16,-54 0 77</inkml:trace>
  <inkml:trace contextRef="#ctx0" brushRef="#br0" timeOffset="-185888.78">15469 8819 0,'0'-17'172,"36"17"-157,16 0 1,-34 0-16,17 0 16,-17 0-16,17 0 0,1-18 15,-1 18 1,0 0 93</inkml:trace>
  <inkml:trace contextRef="#ctx0" brushRef="#br0" timeOffset="-185243.9">15593 8943 0,'17'0'172,"19"-18"-172,-1 18 16,-17 0-16,35 0 15,-18 0 16,-18 0 1,19 0 46</inkml:trace>
  <inkml:trace contextRef="#ctx0" brushRef="#br0" timeOffset="-183451.09">16175 8590 0,'0'-35'109,"-18"35"-93,1 0-1,-19 0 17,36 17-17,-35-17-15,35 36 16,-18 17-1,18 0 1,0-36 0,0 36-1,0 0 1,0-18 0,53 18-1,-17-53-15,-36 36 16,52-36-1,-34 0-15,35-36 16,-18 1-16,-35 17 16,53-17-16,-53 0 15,18 0-15,-18 17 16,0-17-16,35-1 16,-35 19-16,0-19 15,0 19-15,-17-19 16,-19 1-1,-17 35 1,18 53-16,-18 0 16,18-18-16</inkml:trace>
  <inkml:trace contextRef="#ctx0" brushRef="#br0" timeOffset="-178457.04">16686 5203 0,'0'36'141,"0"-1"-126,-17 18 1,17 0-1,0 17 1,0-52 0,0 17-16,0 1 0,0-19 15,0 54 1,0-54-16,0 36 16,0-17-1,0-19-15,0 19 16,0-1-16,0-18 15,0 54 1,17-71-16,-17 71 16,0-36-1,0-18-15,0 19 0,0-1 16,0-17-16,0 17 16,0-17-16,0 17 15,0 0-15,0-17 16,0 17-16,0-17 15,0 17-15,0 0 16,0-17-16,0 70 31,0-53-31,0-17 16,0 17-16,0-17 16,0 17-16,0 0 15,0-17-15,0 17 16,0-17-16,0 17 0,0 1 15,0-19 1,0 19-16,0-19 0,18 18 16,-18 1-1,0-19-15,0 19 0,0-1 16,0-17-16,0 17 16,0-18-16,0 19 15,0-19-15,0 19 16,0 17-16,0-18 15,0 18-15,35 0 16,-35 0-16,0-18 16,0 18-16,0 0 15,0-18-15,0 18 16,0 0-16,36-18 0,-36 36 16,0-1-16,0-17 15,0-18-15,35 18 16,-35 18-1,0-36-15,35 0 16,-35-17-16,0 35 16,0 0-16,0-18 15,0 18-15,0 0 16,0-18-16,0 18 16,0-18-16,0-17 15,0 17-15,35 1 16,-35-19-16,0 36 15,0-17-15,0 16 0,0 19 16,0 0 0,0-36-16,0 18 0,0 0 15,0-18-15,0 35 16,0 19 0,0-36-16,0-18 15,0-17-15,0 17 16,0-18-16,0 19 15,0 34 1,0-52-16,0 35 16,0-18-16,0 0 15,0 18-15,0-17 0,0-19 16,0 18-16,0-17 16,0 17-1,0 18 1,0-35-1,0 35-15,0 0 16,0 17 0,0-52-16,0 17 15,0 18-15,0-18 16,0 1-16,0 17 16,0-18-16,0 18 15,0 0-15,0-18 16,0 18-16,0 0 15,0-35-15,0 17 16,0 0-16,0-17 16,0 17-16,18-17 0,-18 17 15,0 0-15,0 0 16,35 1-16,-35-1 16,0-17-16,0 17 15,0 0-15,0-17 16,0-106 31,0-71-47</inkml:trace>
  <inkml:trace contextRef="#ctx0" brushRef="#br0" timeOffset="-175847.35">15064 6421 0,'0'-18'15,"35"18"173,35 0-188,1 0 16,0 0-16,17 0 15,35-35-15,18 35 16,-17 0-16,-1-36 15,-35 36-15,-17 0 0,-18 0 16,-35 0 0,-36 0 93</inkml:trace>
  <inkml:trace contextRef="#ctx0" brushRef="#br0" timeOffset="-175036.61">16069 6156 0,'0'-35'31,"0"17"-15,0-17 15,0 88 16,0 17-47,0-17 16,0 35-16,0-17 15,0-18-15,0-36 16,0 19-16,0-1 16,0-88 15,0 0-16,0-17-15,0-1 16,-53-35-16,18 0 16,0 36-16,35 35 15,-36 35 1,54 17 31,52 36-32,-17-18-15,0 1 0,0-1 16,-18 0 0,1-35-16,-1 53 0,0-35 15,-35 35 1,0-18 0,0-17-16,-17-18 15,17 53-15,-53-53 16,17 52-16,-16-52 15,-1 36-15,0-1 16,17-35-16,1 35 16,0-35-1,35 36-15,35-72 16,36-17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28:34.632"/>
    </inkml:context>
    <inkml:brush xml:id="br0">
      <inkml:brushProperty name="width" value="0.05292" units="cm"/>
      <inkml:brushProperty name="height" value="0.05292" units="cm"/>
      <inkml:brushProperty name="color" value="#FF0000"/>
    </inkml:brush>
  </inkml:definitions>
  <inkml:trace contextRef="#ctx0" brushRef="#br0">2505 5450 0</inkml:trace>
  <inkml:trace contextRef="#ctx0" brushRef="#br0" timeOffset="2198.77">2575 5045 0,'-35'0'0,"35"17"313,0 19-298,0-1 17,0-17-17,0 17 1,0-18-1,0 19 1,-35-36-16,35 35 16,0-17-1,0 17 1,0-17 0,0 17-1,0 0 1,0-17-16,0 17 31,0-17-15,0 17 15,0 0 0,0 1-15,17 16-1,-17-16-15,0-19 16,0 36 0,0-35-16,0 17 31,36-35-31,-36 35 16,0-17-1,0 17 1,0-17-1,17-18 1,-17 35 0,0-52 77,0-1-93</inkml:trace>
  <inkml:trace contextRef="#ctx0" brushRef="#br0" timeOffset="3992.74">2399 5944 0,'18'0'687,"17"0"-655,0-35-17,0 35 1,18 0 0,-17 0-1,-1 0 1,18 0-1,-36 0 1,36 0 0,0 0-1,-18 0-15,1 0 32,-1 0-1,-35-35 16</inkml:trace>
  <inkml:trace contextRef="#ctx0" brushRef="#br0" timeOffset="9908.2">2487 5944 0,'0'18'1125,"35"-18"-1094,-35 18-31,0 17 47,0 0 0,0-17 0,0 17-16,0-17 1,0 17-17,36 0 16,-36-17-15,0 17 15,0 0-15,0-17 0,0 17-1,17 1 1,-17-19-16,0 19 31,0-19-15,0 36-1,0-18 1,0 1 0,0 17-1,0-18 1,0-18-1,0 19 1,0-19 0,0 19-1,0-1 1,0-17 0,0 17-1,0-17 1,0 17-1,0 18 1,0-36 0,0 36-1,0-17 1,0-1 0,0 0-1,0 0 1,0 1-1,0-1 1,0-17 0,0 34-1,0 1 1,0-17 0,0 17-1,0-18 1,0-17-1,0 17 1,0-18 0,0 19-1,0-1-15,0-17 32,0 17-32,36-35 15,-36 18-15,0 17 31,0 0 32,0-17-32,0 17-15,0-17-1,0 17 1,0 0 0,0-17-1,0 17 17,0-17 14,0 17 48,0 0-78,35-35 124,-18-17-124,36 17 0,0 0-1,-17-36 1,-1 36 0,18 0-1,17 0 1,-34 0-1,17 0 1,-1 18 0,-16-18-1,17 0-15,-18 0 16,-17 0 15,17 0 16,-18 0 16,-17-18-1,0-17-62,0 0 16,0 0-16,0 17 15,0-17-15,0 17 16,0-17-16,0-1 16,0 19-16,0-36 15,0 18 1,0 17-16,0-35 15,-35 18 1,35 17-16,0-17 16,0-18-16,0 18 31,-35 35-31,35-53 0,0 17 16,0 1-1,0 0-15,-18 35 16,18-35-16,0-18 15,0 0 1,-35-18 0,35 54-1,0-19-15,0-17 16,0 36 0,0-18-1,0 17 1,0-35-1,0 0 1,0 18 0,0-1-1,0 1 1,0 18 0,0-19-16,0-17 15,0 18 1,0 0-1,0 17 1,0-17 0,-35 35-16,35-35 15,0-1-15,0-17 16,0 1 0,0 34-1,0-17 1,-18 35-1,18-18 1,0-17 0,0-1 77,-35 36-61,35-17-17,-35 17 1,35-36 0,-18 36-16,18-17 15,-35 17-15,17 0 16,18-35-1,-35 35 1,-1 0 0,19 0-16,17-36 15,-36 36 1,19 0 0,-18 0-1,-1 0 16,19 0-15,-19 0 15,36-17-31,-17 17 16,-19 0 15,1 0-15,18 0-1,-19 0 17,19 0-17,17 17 126,0 19-125,0 16-1,0-34-15,0 53 16,0-36-1,0 0 1,0 1 0,0-1-1,0-18 1,0 36 0,35-53-16,-35 36 15,0-1 1,0 0-16,0-17 31,0 17-31,0 18 16,0-18-1,0 18 1,0 0 0,0-18-1,0 1 1,0 17-1,0-18 1,0 18 0,0-36-16,0 19 15,0-1 1,0 0-16,35 18 16,-35 0-1,0-35 1,0 35-1,18-18 1,-18 18 0,0-36-1,0 36 1,35 0 0,-35-35-1,0 17 1,0 1-1,35-36-15,-35 52 16,0 1-16,0-17 31,18-1-31,-18 0 16,0-17 0,0 35-1,0-18 1,0-88 78,0-17-79</inkml:trace>
  <inkml:trace contextRef="#ctx0" brushRef="#br0" timeOffset="11940.14">2963 8202 0,'-35'0'16,"35"-35"31,0 52 156,0 36-188,0-17 1,0 17 0,18-53-16,-18 52 15,0-16 1,0 17 0,0-18-1,0-17 1,0 17-1,0 0 1,0-17 0,17-18-16,-17 35 15,0-17-15,0 35 16,0 0 0,0-18-1,0 0 1,0 0-1,0-17 1,0 17 0,0-17-1,0 17 1,0 0 0,0 1-1,0-1 1,0-17-1,0 17 1,0 0 0,0-17-1,0 17 1,0-17 0,0 17-1,0 0 1,0 1-1,0 17 1,0-18-16,0 0 16,0 18-1,0 0 1,0-35-16,0 17 16,0-18-16,0 19 15,36-1-15,-36 0 16,0 1-1,0-1 17,35-35 15,-35-35-16,0-18-16,0-18-15</inkml:trace>
  <inkml:trace contextRef="#ctx0" brushRef="#br0" timeOffset="14582.11">3334 6879 0,'35'0'422,"0"0"-360,-17 0 1,17 0-1,-17 0-15,17 0 0,0 0-16,-17 0 16,17 0-16,-17 0 16,17 0-15,1 0 14,-19 0-14,18 0 15,-17 0-16,17 0 16,1 0-16,-36-17-15,17 17 15,19 0 16,-19 0 0,-17-36 140</inkml:trace>
  <inkml:trace contextRef="#ctx0" brushRef="#br0" timeOffset="16810.64">3457 6914 0,'-17'0'16,"-19"0"93,-17 0-46,36 0-48,-19 0 1,1 0 78,18 0-32,-19 0-46,72 0 203,-1 0-219,0 0 15,0 0 1,-17 0-1,17 0 32,1 0 0,-19 0-31,18-17 15,1 17-15,-19 0 15,19 0 0,-19 0 0,19 0 1,-1 0-1,-17 0 0,17 0 0,-18 0 1,19 0-1,-1 0 0,-17 0 0,17 0 1,-17 0-17,17 0 17,0 0 14,-17 0 1,-18-18-15,35 18-17</inkml:trace>
  <inkml:trace contextRef="#ctx0" brushRef="#br0" timeOffset="21001.72">4445 6667 0,'-35'0'328,"-1"0"-281,36 36 16,-17-36-63,17 35 31,0-17-15,-35-18-1,35 35 1,0-17 15,0 17 0,0 0 1,0-17-1,0 17-16,0-17 1,0 17 15,0 0 1,17-35-1,-17 18-31,18-18 31,-18 35-31,35-35 31,0 0 1,-17 0-17,17 0 16,-17 0 1,17 0-1,-35-17 0,35 17-15,-35-18-16,18 18 15,-18-35 1,0-1 15,35 36-31,-35-17 16,0-19 15,0 19-15,0-18 15,0-1-15,0 19 15,0-19 0,-17 36-31,17-17 31,0-19 16,-18 36-31,18-35 0,-35 35 15,35-18-31,-35 18 15,17 0 32,-17 0-15,17 0-1,-17 0 0,-1 36 0,36-1-15,0-17 0,-17-18-1,17 35 1,0-17 78,-35-18-63,35 35-16,0 0 17,0-17-1,0 17 0,0-17-15,0 17 15,17-35-15,-17 35-1,18-35 17,-18 18-1,35-18-16,-17 0 17,-18 35-17,35-35 17,0 0-1,-17 0 16,17 0-32,0 0 1</inkml:trace>
  <inkml:trace contextRef="#ctx0" brushRef="#br0" timeOffset="26272.82">3281 5891 0,'17'0'594,"19"0"-563,-1 0 0,-17 0 1,17 0-1,-17 0 0,17 0-15,0 0-1,-17 0 17,17 0-1,-17 0 0,17 0 0,0 0 1,-17 0-1,17 0 0,-17 0 0,17 0 1,0 0-1,-17 0 0,17 0 0,-17 0 1,17 0-1,0 0 0,-17 0-15,17 0 15</inkml:trace>
  <inkml:trace contextRef="#ctx0" brushRef="#br0" timeOffset="27360.24">4304 5697 0,'0'53'156,"0"-17"-140,0-1 0,0 0-1,0-17 1</inkml:trace>
  <inkml:trace contextRef="#ctx0" brushRef="#br0" timeOffset="28068.08">4198 5786 0,'35'0'172,"1"0"-156,-19 0-1,19 0 1,-19 0-1,18-18 1</inkml:trace>
  <inkml:trace contextRef="#ctx0" brushRef="#br0" timeOffset="28874.35">4710 5733 0,'17'0'63,"18"0"-32,-35-18-31,36 18 0,-36-18 15,17 18 1,-17-35-16,36 35 0,-36-53 16,17 53-16,-17-35 15,36-18 1,-36 0 0,0 35-16,0-17 15,0 0-15,0 17 16,-18-17-16,18 0 15,-18 35 1,-17 0 15,35 17-31,-35 19 16,35-19 0,-36 54-1,36-18-15,0 0 16,0 70-1,0-70-15,0 0 16,0-18-16,0 0 16,0-17-16,0 17 15,0 1-15,0-1 16,0 0 0</inkml:trace>
  <inkml:trace contextRef="#ctx0" brushRef="#br0" timeOffset="30548.78">3563 8167 0,'53'0'250,"-18"0"-218,18 0-17,-18 0-15,-17 0 16,17 0-1,1 0 1,-36-35 0,17 35-1,19 0 1,-19 0 15,18 0-15,1 0-1,-19 0 17,19 0-17,-19 0 17,19 0-1</inkml:trace>
  <inkml:trace contextRef="#ctx0" brushRef="#br0" timeOffset="31269.02">4427 8079 0,'18'0'157,"17"0"-142,-17 0 1,-18-18-16,35 18 16,-17 0-1</inkml:trace>
  <inkml:trace contextRef="#ctx0" brushRef="#br0" timeOffset="31954.66">4780 7990 0,'35'0'47,"-17"0"-31,17 0-1,-17 0 1,17 0 15,-35-35-31,36 35 16,-36-53-16,17 18 16,-17 17-16,0-17 0,35 35 15,-35-35-15,0-1 16,0 1-16,0 18 15,-17 17-15,17-53 16,-18 53-16,-17 0 31,35 17-15,-18-17-16,18 36 16,0-1-16,0 18 15,0-18-15,-35 36 0,35 17 16,0 18-1,0-53-15,0 17 0,0 1 16,0-18-16,0-18 16,0 0-16,0 0 15,0-17 1</inkml:trace>
  <inkml:trace contextRef="#ctx0" brushRef="#br0" timeOffset="36233.57">2028 6967 0,'18'0'234,"0"0"-172,17 0-30,0 0-17,-17 0 17,17 0-17,-17 0 16,17 0 1,0 0 15,-17 0-1,17 0-14,-17 0-1,17 0 16,1 0 0,-19 0-16,18 0 16,-17 0-16,17 0 32,1 0-17,-19 0-14,19 0-1,-54 0 78</inkml:trace>
  <inkml:trace contextRef="#ctx0" brushRef="#br0" timeOffset="39489.21">1111 6491 0,'0'18'156,"0"-1"-140,0 36 0,0-17-16,0-19 15,0 36 1,0 0 0,0-35-1,0 17 16,-17-35-15,17 18 0,0-71 140,0 17-140,0-17-1,0 1 1,17 34-1,-17-17 1,0-1 15,0 19-15,18-19 15,-18 1 47,0 18-62,35 17 0,0 0 124,-17 0-109,-18 35-15,35 18 0,-35-36-1,36-17 1,-36 36 0,17-1-1,-17-17 1,36-18-1,-36 35 1,35-35 15,-35 35-15,0-17 15,17-18 0,-17 35 1,-35 0 93,18-35-110,-19 0 1,19 0 0,17 18-16,-36-18 15,1 0 16,17 0-15,-17 0 15,70-18 94</inkml:trace>
  <inkml:trace contextRef="#ctx0" brushRef="#br0" timeOffset="40779.28">1905 6526 0,'0'-35'93,"0"53"17,-35-18-95,35 17-15,0 19 16,0-1 0,0-17-1,0 17 1,0-18 15,0 19-15,0-1-1,0-17 17,0 17 14,0-53 33,-36 18-64</inkml:trace>
  <inkml:trace contextRef="#ctx0" brushRef="#br0" timeOffset="42848.95">1852 6403 0,'-35'0'188,"35"18"-188,-35 17 15,35-18 1,-36 19 0,36-1 15,-17-35-16,17 18-15,0-36 125,0-35-109,35 0 0,-35 18-1,35 17 32,0 18 63,-17 0 46,17 0-109,-17 0-16,17 0 16,-35 36-32,36-36 48,-36 17-47,0 18 15,0 1 31,-18-36 126,-35 0-157,35 0-15,-17 0 15,17 0 0,-17 0-15,0 0 15,35 17-15,-18-17 93</inkml:trace>
  <inkml:trace contextRef="#ctx0" brushRef="#br0" timeOffset="44371.41">1499 6632 0,'36'0'328,"-19"0"-281,-17 18-47,35-18 16,-35 35-1,36-17 17,-36 17-17,0 0 1,0-17 15,-18 17-15,-17-35-1,35 53 1,-18-53-16,-17 18 16,0-18 15,17 0-15,-17 0 15</inkml:trace>
  <inkml:trace contextRef="#ctx0" brushRef="#br0" timeOffset="46082.42">1746 6720 0,'-35'0'156,"0"0"-140,35 36-1,-18-1 17,18-17-17,0 17-15,0 0 16,-35-35 0,35 18-1,0 35 1,0-18-1,17-35 1,-17 18-16,18-18 16,-18 35-1,35-35 1,-17 0 31,-53 0 343,35-18-358,-18 18-1,18-17 0,-35 17 0,35-36-31,0 1 47,-36 17-15,36-17-1,0 0 16,0 17-16,0-17 0,0 17-15,0-17-1</inkml:trace>
  <inkml:trace contextRef="#ctx0" brushRef="#br0" timeOffset="51825.21">1993 6297 0,'18'0'469,"17"0"-391,0 0 0,-17 0-16,17 0 1,-17 0-32,17 0 16,0 0 15,-17 0-15,17 0 16,-17 0-32,17 0 32,1 0-17,-19 0 33,19 0-48,-19 0 16,18 0 156,1-35-63,-19 35-46,19 0 62,-54 0 141,0 0-281,-17 0 0,17 0 15,-17 0-16,0 0 32,35 17-47,-18-17 47,-17 0-16,17 0 16,-17 0 0,0 0 0,17 0-16,-35 0 1,18 0-17,17 0 32,-17 0 16,17 0-32,-17 0 63,0 0-63,17 0 16,-17 0 78,17 0-78</inkml:trace>
  <inkml:trace contextRef="#ctx0" brushRef="#br0" timeOffset="63428.2">8167 5274 0,'0'-18'15,"0"71"204,0-17-219,0-19 16,0 36-16,0 0 15,0 0-15,0 18 16,0-1-16,0-35 0,0 1 15,0-1-15,0 0 16,0 0 15,0 1 1,0-54 77,0-17-93,0 17-1,0-17 1,0 17-1,0-17 1,0 0-16,0 17 16,0-17-16,0 17 15,0-17-15,0 0 16,0 17-16,0-17 16,0 17-1,0-17 16,0-1-15,0 19 0,17-18 15,-17-1 0,0 19-15,36-19-1,-36 1 1,35 17 0,-35-17 15,18 35-31,-18-35 31,35 35-31,0 0 31,-17 0-15,17 0 0,-17 0-1,17 0 17,-35 18-32,0 17 15,0-18 1,0 19-1,0-1 1,0 0-16,-18 1 16,18-19-16,-35 18 15,-18 1 1,0-36 0,53 35-16,-53-35 15,36 0 1,17 18 109,0 17-110,0 18 1,53-18-16,-18 0 16,0 36-16,0-18 15,1 17-15,-36 1 16,53-18-16,-53-18 16,0 18-16,35-18 15,-35 18 1,18-53-16,-18 18 15,0 17 1,0-52 62,-18-19-62</inkml:trace>
  <inkml:trace contextRef="#ctx0" brushRef="#br0" timeOffset="75900.31">8749 5415 0,'0'53'250,"0"-35"-234,-35 35-16,35 0 16,0-1-16,0 1 15,0 18-15,0-1 16,0-34-16,0 17 15,0-18-15,0-17 16,0 34 0,0-69 77,0-18-77,0-1-16,0 1 16,0 0-1,17 35-15,-17-36 16,0 19 0,18-18-1,17 35 16,0 0-15,-17 17 0,17 18-1,-35 18 1,0 0 0,0-17-1,-17-1 1,-1-35-1,18 35-15,-53-35 16,36 0 0,-19 0-16,36-18 15,-35 1 17</inkml:trace>
  <inkml:trace contextRef="#ctx0" brushRef="#br0" timeOffset="78766.48">9207 4957 0,'18'0'16,"-18"17"405,0 36-405,-35-35-16,35 17 0,0 0 16,-35-17-1,35 17-15,0 0 0,-36-17 16,36 17-16,0 1 16,0-19-16,-35 36 15,35 0-15,0-18 16,0 18-16,0-17 15,0-1-15,0 18 16,0 0-16,0-36 16,0 36-16,0-17 15,0 16-15,0 19 16,0 0-16,0-19 16,18 19-16,-18 0 15,35-18-15,-35-36 16,35 36-16,0-88 78,-35 0-62</inkml:trace>
  <inkml:trace contextRef="#ctx0" brushRef="#br0" timeOffset="79806.7">9507 5292 0,'0'35'93,"0"18"-77,0 0-16,-35 53 16,35-18-1,-53-18-15,53-17 0,-35 0 16,35-18-1,0-52 32,0-18-31,0-18-16,0 0 0,0-18 16,0 1-1,18-1-15,-18 0 16,35 36-16,-35 0 0,0 0 15,53 17-15,-53-17 16,17 35-16,-17-36 16,36 36-1,-1 0 17,-35 18-32,18 17 15,-18-17-15,35 35 16,-35 0-16,35 17 15,-35 1-15,35 0 16,-35-19-16,36 1 16,-36 0-16,35-17 0,-35-19 15,0 18-15,35 1 16,-35-19-16,0 36 16,0-35-1,-17-18 1,-19 35-1,19-35-15,-54 0 16,1 0-16,-19 0 16,19 0-16,35 0 15,-18 0-15,17 0 16,54 0 31,17-53-47</inkml:trace>
  <inkml:trace contextRef="#ctx0" brushRef="#br0" timeOffset="80513.23">9966 5715 0,'-35'0'31,"35"-18"16,17 18 0,19 0-31,-1 0-1,0 0-15,-17 0 16,35 0 0,-53 36-16,35-1 15,-35 0 1,-35 18 0,-18 0-1,18-53-15,17 0 16,-17 35-16,-1-35 15,19 0 17,17-17-1,17 17-15</inkml:trace>
  <inkml:trace contextRef="#ctx0" brushRef="#br0" timeOffset="80843.75">10266 5715 0,'0'-18'0,"-18"18"31,-17 0-15,35 36-1,0-19 1,-18 19-16,18-1 16,0-18-16,0 19 15,53-1 1,18-35-1,-36 0-15,-17 0 16,35-35-16,-18-1 16</inkml:trace>
  <inkml:trace contextRef="#ctx0" brushRef="#br0" timeOffset="81640.42">10636 4886 0,'36'18'156,"-1"35"-156,0 17 15,0 36-15,18-18 16,-17 18-16,-36 17 0,35 36 16,-35-53-1,0 17-15,0 1 0,0-36 16,0 0-16,-35 1 16,35-54-16,-53 35 15,53 1-15,-53-1 16,53-17-16,-36-17 15,36-19-15,0 19 16,0-54 31,0 0-47,0-17 16</inkml:trace>
  <inkml:trace contextRef="#ctx0" brushRef="#br0" timeOffset="84781.33">8290 6703 0,'0'70'156,"0"1"-156,0 17 16,0 0-16,0 36 15,0-18-15,0-1 16,0-52-16,0 0 16,0-17-16,0-19 15,-17-52 48,17-18-63,0-18 0,-36-17 15,36-35-15,0 17 16,0 0-16,0 18 16,0 35-16,0 0 15,0 0-15,0 18 16,53 17-16,-17 18 16,-1-53-16,-18 53 15,36 0 1,-17 0-16,-19 0 15,19 0-15,-1 36 16,-35-1 0,0 18-16,0 0 15,-35 17-15,-1-17 16,1-18-16,0 1 16,-1-1-16,19-35 15,-18 35-15,-18-35 16,53 36 46,0-1-46,35 18-16,18 0 16,0 0-16,0 17 15,-18-17-15,0 0 0,0-18 16,-35 1-16,36-1 15,-36-18 1,17-17-16</inkml:trace>
  <inkml:trace contextRef="#ctx0" brushRef="#br0" timeOffset="85531.2">8749 7302 0,'35'-35'31,"-35"18"-15,18-19-16,-18 1 16,35 35-16,-35-53 0,35 18 15,-35 0-15,0 17 16,36-17-16,-36-18 15,0 0-15,0-18 16,0-17-16,0 17 16,0 19-16,-18 34 15,-17 18 1,17 0 0,-17 53-1,35-18 1,0 36-16,0 17 15,0 0-15,0 0 16,0 36-16,0-1 0,0-35 16,-35-17-16,35-18 15,0-35-15,0 17 16,0 0 0,0-53 30,0-17-30,0 18-16,0-36 16,35 53-1,0 0 1,0 35 0,-35-17-1,0 17-15,36 0 16,-36-17-16,0 35 15,0-18 1</inkml:trace>
  <inkml:trace contextRef="#ctx0" brushRef="#br0" timeOffset="86415.55">9349 6703 0,'0'17'94,"-18"54"-79,18 35-15,-35 17 16,35-17-16,0 18 16,0 34-16,0 125 15,0-160 1,17-17-16,-17-36 15,36-34-15,-36-1 16,17-35-16,-17 35 16,36-52 46</inkml:trace>
  <inkml:trace contextRef="#ctx0" brushRef="#br0" timeOffset="87254.86">9560 7355 0,'0'0'0,"0"-53"16,0 36-16,0 34 78,0 36-78,0 18 16,0 0-16,0-19 15,-17 1-15,17-17 16,0-19 0,17-34 15,19-36-31,-36 0 16,35 0-1,-35 0-15,0-35 0,35-53 16,-35 35-16,0 0 15,35 71 1,-35-1-16,36 36 47,-1 36-31,-35-19-1,35 36-15,-35 18 16,35 17-16,-35-17 15,36-1-15,-36-17 16,0-18-16,35 18 16,-35-17-16,0-19 0,0 18 15,0-17-15,0 35 16,-18-53 0,-17 0-1,17 0 1,-34 0-16,-19-18 15,36 18-15,-18 0 16,18 0-16,17 0 16,18 18-1,70-18 1</inkml:trace>
  <inkml:trace contextRef="#ctx0" brushRef="#br0" timeOffset="87915.32">10072 7426 0,'0'-35'0,"35"-1"31,-17 36-15,35 0-1,-36 0 1,19 18 0,-36 17-1,0-17-15,0 17 16,0-17-16,-18 17 15,18 0-15,-18-35 16,18 53-16,-35-53 16,0 18-16,52-53 62</inkml:trace>
  <inkml:trace contextRef="#ctx0" brushRef="#br0" timeOffset="88154.8">10372 7391 0,'-18'0'31,"18"35"-31,-35 18 16,35-18-16,0 18 16,0-18-16,0-17 15,35-18-15,0 35 16,-17-35-16,17 0 16,0 0-16,-17-17 15</inkml:trace>
  <inkml:trace contextRef="#ctx0" brushRef="#br0" timeOffset="88584.9">10407 6773 0,'35'18'47,"0"17"-47,18 18 16,-17 18-16,17 35 15,0 17-15,-18 71 16,-35-53-16,53 18 16,-53-18-16,0 18 15,0-53-15,-18-1 16,18-34-16,-35-18 16,35-35-16,-35 17 15,35-53 16,0 1-15,0-19-16</inkml:trace>
  <inkml:trace contextRef="#ctx0" brushRef="#br0" timeOffset="98522.53">5080 5891 0,'0'18'500,"0"0"-453,18 17-32,-18 0 16,0-17 1,0 17-1,0-17-15,0 17-1,0 0 16,0-17 1,0 17-1,0-17 0,0 17 0,0 0 1,0-17-1,0 17 0,0-17 16,0 17 0,0 1-31,0-19-16,0 18 31,0-17 0,35 17 16,-35 1-31,0-19 15,0 19 0,0-1 0,0-18-15,35-17 0,-35 36-16,0-19 31,0 19 0,0-1-15,0-70 156</inkml:trace>
  <inkml:trace contextRef="#ctx0" brushRef="#br0" timeOffset="101703.02">5115 5909 0,'36'0'62,"-54"0"47,18 18-93,-18 17 0,-17 18-1,0-18-15,-1 18 16,36-18 15,0-52 141,0-1-141,0-17-15,0-1 0,18 1-1,-18-18 1,35 18-1,-35 17 1,18 18 93,17 0-30,1 36-64,-1-1 16,-18 0 1,-17-17-17,36-18 1,-36 35 0,0-17 15,0 17 31,-18-35-30,0 0-17,-17 0 1,0 0-1,17 0 1,-17 0 0,17 0 15,-17 0-15,0 0-1,35 35 110,17-35-78,19 0-31,-19 0-1,36 0 1,-17 0 0,-19 0 15,18 0 0,-17 0-15,17 0 15,-35-35 188,0 0-188,-17 17 0,17-17 0,-18 35-31,18-35 16,-35 17 0,35-17-1,-35 35 63,17 0 94,18 17-156,-35 1 0,35 35-1,-36-18-15,36 18 16,-35-35 15,70-18 188,18 0-204,-17 0 1,-1 0 0,-18 0-1,19 0 1</inkml:trace>
  <inkml:trace contextRef="#ctx0" brushRef="#br0" timeOffset="109268.16">5433 6103 0,'0'35'188,"0"1"-188,0-1 16,0-17-16,0 17 0,0-18 15,0 36 1,0-70 93,0-1-109,0-17 16,0 17-16,0-17 15,0 0-15,0 17 0,0-17 16,0 17-16,0-35 16,0 18-1,0 17 1,35-17 0,-35 0 15,35 35-31,-17 0 31,17 0 0,1 17-15,-36 19 0,0-19-1,0 36-15,0 0 16,0-35-1,-18 17 1,-35-35 0,53 35-1,-35-35-15,-1 0 16,36 36 78,18-1-79,-18 0-15,35-17 16,-35 17-16,18-35 16,-18 71-16,35-71 15,-35 17-15,18-17 16,-18 35-1</inkml:trace>
  <inkml:trace contextRef="#ctx0" brushRef="#br0" timeOffset="109931.4">5768 6350 0,'0'0'0,"-35"0"109,35 53-93,0 0 0,0-36-1,17-17 1,1 0 0,17 0-1,-17 0 1,-18-35-1,35 35-15,-35-35 16,0 17 0,0-17-16,-18 35 31,1 0-15,-18 0-1,35 18 1</inkml:trace>
  <inkml:trace contextRef="#ctx0" brushRef="#br0" timeOffset="112038.3">5256 7197 0,'-35'-18'16,"35"-17"62,0-1-47,0 19 1,0-18-1,0 52 109,0 36-108,18 18-17,-18-54-15,0 19 16,0-19-16,0 36 16,0 0-1,17-53-15,-17 35 16,0 1-1,0-1 1,0-17 15,0 17-15,0-18 0,0 19-1,0-1 1,0-17 15,0 17-15,0-17-1,0 17 1,0 0 0,0-17-1,36 17 16,-36 0-15,0 1 0,0 16-1,0 1 1,0-35 0,0 17-1,0 1 1,0-54 78,-36-17-79,36-18-15</inkml:trace>
  <inkml:trace contextRef="#ctx0" brushRef="#br0" timeOffset="114295.07">5345 7003 0,'0'0'0,"-18"17"140,-17 1-124,-1 35-1,36-18-15,-35 0 16,35 1 0,-18-36-16,18 35 15,0-17 1,0-71 125,0 35-141,0-17 15,0-1-15,0 1 16,36-18-1,-36 18 1,0 17 15,35 18 1,0 36 30,-35-1-46,18-35-16,-18 35 15,35 0 1,-35 1 0,0-19-1,0 19 1,0-1 31,-35-17-16,-18-18-15,35 0-1,-35 0 1,36 0-1,-18 0 173,-1 0-94,36-18 46,0-35-124,18 53 0,-18-53-16,0 35 0,35 18 15,-35-35-15,0 18 31,18 17-31,-18-36 32,35 36-17,-35-35 17,18 35-1,17 0 172,0 0-187,-17 18-1,17-18 1,-35 35-16,35 0 15,-35-17 1</inkml:trace>
  <inkml:trace contextRef="#ctx0" brushRef="#br0" timeOffset="123909">5539 7408 0,'0'53'219,"0"0"-204,0-18-15,0 18 16,0 0-16,0-35 15,0 17-15,0-17 16,0 17 0,0-53 77,0-17-77,0 0-16,0-18 16,0 18-16,0-18 15,0 0-15,0 35 16,0-17-16,0 17 16,0-17-16,35-36 15,-35 36 1,35 35-1,-35-35-15,18 35 16,-18-35-16,35 35 16,-17 0-1,-18 17 17,35-17-32,-35 36 0,0-1 15,0 0 1,-18-17-1,1-18 1,17 35 0,-53-35-16,18 0 15,35 35 63,35 1-62,-35-1 0,35 0-16,-35-17 15,35 17-15,-35 0 16,36 1-16,-19-1 16,-17 0-1,0-52 95</inkml:trace>
  <inkml:trace contextRef="#ctx0" brushRef="#br0" timeOffset="124478.93">5944 7638 0,'0'-18'62,"-35"18"-15,0 35-15,35 18-32,0-18 15,17-35 1,-17 36-1,18-36-15,17 0 16,1-18 0,-36 0-1,17 18 1,-17-35-16,0-18 16,-17 18-1,-1 35 1,-17 0-1,17 0 1,18 35 0</inkml:trace>
  <inkml:trace contextRef="#ctx0" brushRef="#br0" timeOffset="127471.72">6350 5768 0,'0'35'125,"0"-17"-109,0 17-16,0 18 15,0 0 1,0 0 0,0-18-1,0 0 1,0 18 0,0 0-1,0-17-15,0-1 16,0 18-1,0-18 1,0 18 0,0 0-1,0-18 1,0 18 0,0 0-1,0-18 1,0 18-1,0 0 1,0-18 0,0 18-1,0 0 1,0-18 0,0 18-1,0-17-15,0-1 16,0 0-1,0 18 1,0-18 0,0 1-1,0-19 1,0 19 0,0 16-1,0-16-15,0-1 16,0 0-1,0 1 1,0 17 0,0-18-1,0-18 1,0 19 0,0-19 15,0 19-31,0-1 31,0-17-31,0 17 31,0-18-15,0 19 0,0 17-1,0-18 1,0 18-1,0-18 1,0-17 0,0 17-1,0 0 1,18 1-16,-18-1 16,0-17-16,0 34 15,0-16 1,0-19 15,0 19 0,0-19-15,0-34 62,0-19-78,0 19 0,0-36 16</inkml:trace>
  <inkml:trace contextRef="#ctx0" brushRef="#br0" timeOffset="128926.52">6332 5644 0,'0'18'109,"0"17"-93,-35 36 0,-18-1-1,53-34 1,-53 17-16,53-36 0,-53 19 16,53-1-1,-17-35 1,17 17-16,0-69 62,0 16-46,0 19-16,17-72 16,36 37-1,-53 16-15,53-17 16,-53 18-16,53 35 15,-53-35-15,18 35 16,17 0 15,0 0-15,-17 0 0,-18 35-1,35 0-15,-35-17 16,0 17-16,35 18 15,-35-18-15,0 1 16,36-1-16,-36 18 16,17-53-1,-17 18-15,-17-18 78,-19 0-78,-16 0 16,16 0-16,-17 0 16,18 0-16,17 0 15,-17 0 1,35 17 31</inkml:trace>
  <inkml:trace contextRef="#ctx0" brushRef="#br0" timeOffset="139816.7">6544 6579 0,'-18'0'46,"18"-17"17,0-19-16,36 1-16,-1 35-15,-17 0-1,-18 18-15,35-18 16,-35 17-16,0 36 16,0-17-1,-18-1-15,-17 0 16,17 18-16,-17 0 15,0 0-15,-1-18 16,36 0-16,0 1 16,0-1-1,0 0 1,36-35-16,-1 0 16,0 0-1,-17 0 1,-18-17-16,35 17 15</inkml:trace>
  <inkml:trace contextRef="#ctx0" brushRef="#br0" timeOffset="140767.44">6773 6632 0,'0'0'0,"0"-35"31,0 70 31,0-17-62,0 35 0,0 0 16,0-18 0,0 18-16,0-18 0,0-17 15,0 17-15,0 0 32,0-52-1,0-36-16,0 35 1,0-35-16,0 0 16,0 0-16,0 0 15,0-17-15,0 17 0,0 35 16,36-17-16,17 0 16,-1 35-1,-16 0 1,-1 0-1,-35 17 1,35-17 0,-35 18-16,0 17 15,-35 1 1,-18 17 0,18-53-1,17 0-15,-17 17 16,0-17-1,35 35 32,17-35-47,-17 53 16,36-35-16,-36 17 16,35 1-1,-35-19-15,17 19 0,-17-1 16,36-35-1,-36 17 1,35-17 47</inkml:trace>
  <inkml:trace contextRef="#ctx0" brushRef="#br0" timeOffset="141346.47">7144 6879 0,'0'-35'15,"-18"35"32,18 18-31,-35 17-16,35-18 15,0 19-15,0-19 16,0 36 0,35-53 15,-17 0-15,17-35-1,-35-36 1,35 71-16,-35-17 15,-17 17-15,-19 0 16,1 0-16,-35 35 0,17 0 16</inkml:trace>
  <inkml:trace contextRef="#ctx0" brushRef="#br0" timeOffset="158788.31">14623 4286 0,'0'53'203,"-36"-18"-187,36 36-16,-53 0 16,18 17-16,35-18 15,-53 1-15,53-18 16,0-18-1,0-53 32,0-17-47,0 17 0,0-34 16,36-19-16,-36 0 16,52 1-16,-16-1 15,-36 1-15,53-18 16,0-18-16,-53 53 15,35 35-15,0 18 32,0 0-1,-17 35-15,-18 1-1,0-1-15,35 36 16,-35 17-16,53-35 0,-53 0 15,53 0 1,-53-18-16,35 18 0,-35-18 16,36 0-1,-36 1-15,0-1 16,-36 0 15,1-35-31,0 0 16,-36 0-16,-17 0 15,-35 0-15,34 0 16,19 0-16,35 0 16,-1 0-1,54 0 1,17 0 0,71-35-16,-71 35 15</inkml:trace>
  <inkml:trace contextRef="#ctx0" brushRef="#br0" timeOffset="159540.6">15099 4568 0,'0'-35'0,"0"18"31,0-19 0,35 36-15,-17 0-1,17 0 1,-17 0 0,35 18-1,-18 52 1,-35-17 0,0-35-16,0 35 15,0-18 1,-35-17-16,17-18 15,18 53-15,-35-53 16,17 0 0,18 35-16</inkml:trace>
  <inkml:trace contextRef="#ctx0" brushRef="#br0" timeOffset="159886.63">15575 4604 0,'0'0'0,"-18"-36"16,-17 36 0,0 0-1,0 18 1,-1-18-16,-17 71 16,18-36-16,35-17 15,-17 34-15,17-16 16,0-1-16,0 0 15,0 1-15,35-36 16,18 35-16,-18-35 16,18 0-16,0 0 15,-36-18-15,19 18 0,-1-35 16,-17 35 0</inkml:trace>
  <inkml:trace contextRef="#ctx0" brushRef="#br0" timeOffset="161919.14">15963 4586 0,'18'0'563,"-18"-18"-266,35 18-297,18 0 15,-35 0 1,17 0-16,0 0 0,-17 0 16,35 0-1,-18 0 1,-17 0 15,-36 18 47</inkml:trace>
  <inkml:trace contextRef="#ctx0" brushRef="#br0" timeOffset="162292.25">15893 4815 0,'17'0'0,"36"-17"15,-18 17 1,18 0-1,-17 0-15,-1 0 16,0 0 0,0 0-1,-17 0 1,17 0 15</inkml:trace>
  <inkml:trace contextRef="#ctx0" brushRef="#br0" timeOffset="163030.69">16775 4445 0,'0'-35'15,"0"70"63,0 0-62,0 36 0,0-1-16,0 1 0,0-36 15,0 18-15,0-18 16,0-17-1</inkml:trace>
  <inkml:trace contextRef="#ctx0" brushRef="#br0" timeOffset="163382.78">16616 4639 0,'17'0'47,"36"0"-47,-17 0 16,17 0-16,-1 0 16,-16 0-16,-1 0 0,-17 0 15,35 0 1,-18 0 15</inkml:trace>
  <inkml:trace contextRef="#ctx0" brushRef="#br0" timeOffset="163966.97">17216 4604 0,'35'0'31,"18"-53"-15,-36 53-1,-17-53-15,71 53 16,-36-35-16,0-1 16,-17 1-16,35-53 15,-53 53-15,53-36 16,-53 0-16,0-17 15,0-35-15,0 52 16,0 36 0,-35 35-1,17 0 1,-17 35-16,-1 1 16,-34 140-1,17-53-15,18-17 0,35 18 16,-71-1-16,71 1 15,0-36 1,0-18-16,0-17 0,0 0 16,0-17-16,18 16 15</inkml:trace>
  <inkml:trace contextRef="#ctx0" brushRef="#br0" timeOffset="167515.47">20602 3369 0,'0'53'0,"0"-18"16,0-17-16,0 17 16,0-17-16,0 17 15,0 0 1,0-70 78,0-18-79,0 35-15,0-34 16,0-1-16</inkml:trace>
  <inkml:trace contextRef="#ctx0" brushRef="#br0" timeOffset="173413.87">20567 3069 0,'0'0'0,"0"18"265,0 52-249,0-34-16,0-1 16,-35 35-16,35 1 15,0 17-15,0 0 16,-36-17-16,36 52 31,0-105-31,0 17 0,0 1 16,0-54 78,0-17-79,0 17-15</inkml:trace>
  <inkml:trace contextRef="#ctx0" brushRef="#br0" timeOffset="175850.78">20549 3122 0,'-17'0'16,"52"0"187,-17 0-187,17 0-16,-18 0 15,19-18-15,17 18 16,-18 0-1,-17 0 17,17 0-17,-17 0 1,17 0 15,0 0 0,-35 18 63,0 53-78,0-18-1,0-36-15,0 36 16,0 0-16,0-35 16,0 17-16,0 0 15,0-17-15,0 17 16,0-17-16,0 17 16,0 18-1,-35-53 110,0 0-125,17 0 16,-35 0-16,18 18 15,17-18-15,-17 0 16,-1 0-16,19 0 16,-18 0-16,-1 0 15,1 0 1,0 0 15,52 0 63,54 0-78,-18 0-1,-18 0-15,0 0 0,1 0 16,17 0-1,0 0 1,-53-36 0,17 36-16,18 0 15,1-35 1,-36 17 46,0-17-30,0 17-17,0-17-15,0-18 16,0 36 0,0-19-16,0-17 15,0 18-15,-18-18 16,18 18-16,0 0 15,-35 35 1,17 0 140,18-36-156,-35 36 16,-18 0 0,0-35-1,0 35 1,0 0-1,0 0 1,53 18-16,-35-18 16,0 0-16,17 0 31,18 17 63,0 19-79,0-1 1,0-17-16,0 35 16,0 17-16,0-17 15,0 70 1,0-70-16,0-35 0,0 17 15,0-17 1,35-18-16,18 0 125,-17 0-94,16 0-31,1 0 16,-35 0 0,17 0-1,-17 0 1,-36 0 31</inkml:trace>
  <inkml:trace contextRef="#ctx0" brushRef="#br0" timeOffset="177019.84">20796 2822 0,'0'-35'78,"0"88"47,0 0-125,0-18 16,0 18-16,0-35 16,0 35-1,0-89 63,-35 1-78,35 0 16,0-1 0,0 19-16,-35-19 0,35 54 62,0 17-46,0 1-1,0-1 64</inkml:trace>
  <inkml:trace contextRef="#ctx0" brushRef="#br0" timeOffset="178647.96">20779 3792 0,'0'0'0,"0"-17"16,0 70 234,0-18-250,0-17 15,0 17-15,0 0 16,0 18-1,0-35-15,0 17 0,0 0 16,0-17-16,0 35 16,0-18-1,35 18 1,-35 0 0,0-18-1,0 0 1,0 18-1,0-35 1,0 17 0,0 18-1,0-18 1,0 18 0,0 0-1,0-35-15,0 35 16,0-18-1,0 0 1,0 1-16,0 17 16,0-18-1,0 0 1,0 18 0,0-35-1,0 35 1,0 17-1,-18-52 1,18 35-16,0 0 16,0-18-1,0 0 1,0 18 0,0-35-16,0 17 15,0-17-15,0 35 16,0-18-16,0-17 15,0 17-15,0-18 16,0 54 0,0-36-16,18 1 0,-18-19 15,0 18-15,0-17 16,0 53 0,0-36-16,0-17 15,0 17-15,0-18 16,0 19-16,0-1 15,0-17-15,0 35 16,0-18 15,0-17 1,0 17-17,35-35 1,-35 17-1,-17-52 48,17 0-63,0 17 16,0-17-16</inkml:trace>
  <inkml:trace contextRef="#ctx0" brushRef="#br0" timeOffset="180883.22">21202 3387 0,'18'0'235,"-1"-36"-220,18 36-15,1 0 16,-1 0-16,18 0 16,-18 0-16,-17 0 15,17 0-15,-17 0 16,-53-35 78,-1 35-79,1 0-15,0 0 16,17 0-16,-35 0 15,53 18 1,-35-18 0,88 0 62,0 0-78,-18 0 15,0 0-15,1 0 16,-19 0-16,18 0 16,-17 0-16,35 0 15,-53-18 63,-18 18-62,1 0 0,-19 0-1,36 35 1</inkml:trace>
  <inkml:trace contextRef="#ctx0" brushRef="#br0" timeOffset="182194.43">21290 6279 0,'18'0'172,"35"0"-172,0 0 0,0 0 16,-1 0-16,1 0 15,-35 0-15,35 0 16,-88 0 62,-1 0-78,-17 0 16,1 0-16,34 0 0,-17 0 15,52 0 48,36-35-63,35-53 15,36-36-15</inkml:trace>
  <inkml:trace contextRef="#ctx0" brushRef="#br0" timeOffset="183799.6">21996 3598 0,'0'-35'0,"0"53"110,0 17-95,0 0-15,0 18 16,0-18-16,0-17 15,0 35-15,17 0 16,-17-18-16,0 18 16,0 0-16,0 0 0,0 17 15,0 1-15,0 0 16,0-18-16,0 17 16,0-17-16,36 0 15,-36-18-15,0 0 16,0-17-16,0 17 15,0 18-15,17-35 16,-17 17-16,0 18 16,0-35-16,0 17 15,0 0-15,0-17 16,0 17-16,0-17 16,36 52-16,-36-34 15,0-19 1,0 19-16,0-1 0,0-17 15,0 17-15,0-18 16,0 19-16,0-1 16,0-17-16,0 17 15,0-17-15,0 34 16,0-16 0,0-19-16,0 19 15,0-1-15,0-17 16,0 17-16,0-17 15,0 17-15,0 0 16,0-17-16,0 35 16,0-36-16,0 19 15,0-1-15,0-18 16,0 36-16,0-35 16,0 17-16,0 1 15,0-1 1,0 0 31,0 0-16,-18-70 0,18-18-31,0-53 16</inkml:trace>
  <inkml:trace contextRef="#ctx0" brushRef="#br0" timeOffset="185039.16">21978 3316 0,'0'18'94,"0"17"-94,-35 18 16,35 17-16,-53 1 15,53-18-15,-35 0 16,35 0-16,0-18 16,0-70 30,0 0-30,0 17-16,17-35 0,-17 0 16,35 0-1,-35 18-15,36-36 0,-36 18 16,35 18-16,-35 17 16,18 18-16,-18-35 15,35 35 16,-35 35-15,35 1-16,-35-1 16,0 18-16,36 0 15,-36-18-15,0 18 16,35 0-16,-35-18 16,0 1-16,17-36 15,-17 52-15,-52-52 47,-1 0-31,-18 0-16,18 0 15,0 0-15,18 0 16,35-17 15,35 17-31</inkml:trace>
  <inkml:trace contextRef="#ctx0" brushRef="#br0" timeOffset="185922.34">22472 4251 0,'0'-35'0,"0"17"16,35 18-1,0-35-15,1 35 16,-19 0-16,19 0 16,-36 35 31,0-17-47,-18 17 15,-17 0-15,17 1 16,-17-1-16,35 18 15,-35 0-15,35 17 16,0-35-16,0 1 16,35-1-16,35 0 15,-52-35 1,17 0-16,18 0 16,-53-35-16,36 35 15,-36-53-15</inkml:trace>
  <inkml:trace contextRef="#ctx0" brushRef="#br0" timeOffset="186651.19">22931 4127 0,'0'53'47,"0"18"-32,0 17-15,0 0 16,0-35-16,0 18 15,0-18-15,0-36 16,0 19-16,0-72 47,0 1-47,0-35 16,0-1-16,0-35 15,0-53-15,0 18 16,0 18-16,52 52 15,-52 36-15,53 35 16,-53-18-16,36 18 16,-19 0-1,19 36 1,-36-1-16,0-17 16,0 17-16,0 0 15,0-17-15,-18 52 16,-35-34-1,35-36-15,-17 0 16,0 0-16,17 0 16,18 35 31,0-18-47,18 36 15,-1 0-15,19 0 16,-1-17-16,0 16 15,-35-16-15,36-1 0,-36-17 32,17-18-17</inkml:trace>
  <inkml:trace contextRef="#ctx0" brushRef="#br0" timeOffset="187010.81">23407 4322 0,'-18'-36'15,"-17"36"1,0 0 0,-18 53-1,53 0-15,-36 0 16,36 18-16,0-36 16,18 0-16,17-35 15,1 35-15,-1-35 16,18 0-16,-18-53 15,0 18-15,-35-18 16,18 36-16,-18-19 0,0 1 16,0 17-1,-35 18-15,-18-35 16,0 35-16,18 0 0</inkml:trace>
  <inkml:trace contextRef="#ctx0" brushRef="#br0" timeOffset="-206065.98">25118 3634 0,'0'-36'15,"0"19"32,0 87 141,0 1-173,0 17-15,0 0 16,-18 18-16,18-53 16,0 0-16,0 0 15,0-18-15,0 0 16,0-70 31,0 17-47,0-35 15,-35-17-15,35-1 16,0 18-16,0-17 16,0-1-16,0-17 15,0 35-15,0 36 16,0-19-16,35 1 16,18-18-1,18 18 1,-36 35-16,0 0 15,18 0 1,-18 35 0,-35 36-1,0-54-15,0 19 16,-17-1-16,17 18 16,-71 0-16,36-36 15,0 19 1,-1-36-1,1 0 1,17 0 0,18 35 31,0 18-32,36-36-15,-36 36 16,17 0-16,-17 0 15,36-18-15,-36 1 16,35-1-16,-35 0 16,35-35-1,-35 36 1</inkml:trace>
  <inkml:trace contextRef="#ctx0" brushRef="#br0" timeOffset="-205364.19">25559 3739 0,'0'-17'0,"-18"17"63,18 70-32,0 19-31,0 34 16,-35-35-16,35 18 15,0-53-15,0 0 16,0-18-16,0-17 16,0-53 46,0-1-62,0 1 16,0 0-16,35-1 15,0 36 17,1 18-17,-36 17-15,0-17 16,17-18-16,-17 71 16,0-19-16,0-16 15,0 17 1,36-53-1,-36 35-15,0-17 32,17-18-1,-17-18-31</inkml:trace>
  <inkml:trace contextRef="#ctx0" brushRef="#br0" timeOffset="-204862.92">25894 4145 0,'53'-35'62,"0"35"-46,-18 0-1,-35-18-15,53 18 16</inkml:trace>
  <inkml:trace contextRef="#ctx0" brushRef="#br0" timeOffset="-204652.08">25876 4304 0,'36'0'16,"-19"-18"-1,36 18 1,-18 0-16,-17 0 15,35 0 1,-35 0-16,17 0 16</inkml:trace>
  <inkml:trace contextRef="#ctx0" brushRef="#br0" timeOffset="-204074.93">26688 3986 0,'0'-35'0,"0"17"15,0-17 1,-18 35 0,18-17-16,-18 17 15,-17 0 1,-18 0-1,18 35-15,35 18 16,-53 17-16,53 1 16,0 35-16,0-18 15,0-18-15,0-17 16,18-35-16,17 17 16,18-35-16,-18 0 15,18 0-15,0 0 16,-18-17-16,0-1 15,1-35-15,-1 0 16,-35-17-16,35-1 0,-35-17 16,0 0-16,-70-18 15,-1 18-15,1 88 16,-19 0-16,1 0 16,-18 53-16,36-1 15,35 1-15,35-17 16</inkml:trace>
  <inkml:trace contextRef="#ctx0" brushRef="#br0" timeOffset="-202791.41">25171 5221 0,'0'0'0,"0"-53"16,0 18-1,0 88 32,0 35-31,0 0-16,0 36 16,-36 34-16,36-34 15,0-71-15,0 0 16,0-18-16,0 0 15,0-70 32,0-18-47,18-106 16,-18 1 0,0-19-16,53 36 0,-53 18 15,35 17-15,1 35 16,-1 18-16,0 36 15,-17 17-15,17-36 16,0 36-16,1 0 16,16 18-16,-16 0 15,-1 35-15,-35-18 16,53 18-16,-53-18 16,0 18-16,0 0 15,0-35-15,-18 17 16,-17 0-16,0 0 15,-18-17-15,18-18 16,-36 35-16,0-35 0,1 0 16,35 0-1,-1-17-15,1-19 16,53 54 15,17 0-15,-17 35-16,35-1 15,17 19-15,-52-18 16,17 0-16,0 0 16,-35 0-16,36-18 15,-36 0-15,0 1 16,35-36-16,-35 17 0,17-17 78</inkml:trace>
  <inkml:trace contextRef="#ctx0" brushRef="#br0" timeOffset="-202191.55">25841 5080 0,'35'18'62,"-35"-1"-62,0 54 16,0 17-16,0 53 16,-17 0-16,17-35 15,0-18-15,-36 0 16,36-52-16,0-1 16,0-70 30,0-1-46,18-34 16,-18 17-16,18 18 16,35-1-1,-18 36 1,-35 18-16,35-18 16,-35 71-16,35-54 15,-35 19-15,0-1 16,0-18-16,0 19 15,0-19-15,0 36 16,-17-53-16,-19 36 16,1-36-16,18 0 15,-19 0-15,1 0 16,17 0-16,-17 0 16,35-18-1,18 18 1,-1 0-16</inkml:trace>
  <inkml:trace contextRef="#ctx0" brushRef="#br0" timeOffset="-201920.5">26352 5592 0,'0'0'0,"36"0"47,-1 0-31,0 0-16,-17 0 15,-36 17 32</inkml:trace>
  <inkml:trace contextRef="#ctx0" brushRef="#br0" timeOffset="-201734.34">26300 5786 0,'35'0'31,"-18"0"-15,36 0-16,0 0 15,18-18-15,-1 18 16,-17 0-16,18-35 16</inkml:trace>
  <inkml:trace contextRef="#ctx0" brushRef="#br0" timeOffset="-201082.1">26864 5327 0,'0'-35'15,"53"-1"16,-18 36-31,-17-17 0,17 17 16,0 0-16,-17 0 16,35 0-1,-53 53 1,0-18-16,0-17 16,0 17-16,0 0 15,-35 0-15,-1 18 16,1 0-16,-18 18 15,18-1-15,0-17 16,35 0-16,0-18 16,17 1-16,19-36 0,16 53 15,-34-53-15,35 0 16,0 0-16,-18-18 16,18 18-16,0-71 15,-18 36-15</inkml:trace>
  <inkml:trace contextRef="#ctx0" brushRef="#br0" timeOffset="-200288.7">27464 5239 0,'0'0'0,"0"35"47,0-17-47,0 35 15,0 17-15,0 18 16,0 18-16,0 0 15,0-18-15,0-35 0,0 0 16,0-18 0,0-17-16,0-71 47,0-18-47,0 19 15,0-72-15,-18-35 16,18-35-16,0 36 15,0 69-15,0 19 16,0 52-16,18 18 16,-1-53-16,19 53 15,17 0-15,-18 0 16,0 0-16,18 0 0,-18 36 16,-35-19-1,36 18-15,-36 1 0,0-1 16,0 0-1,0 18 1,-53 0 0,0-53-16,-18 35 15,36-35-15,0 0 16,-1 0 0,36 36 30,36-1-46,-36 18 0,70 17 16,-35-17 0,1 18-16,-1-18 0,-35-18 15,35 0-15,-35 1 16,36-1-16,-36 0 16</inkml:trace>
  <inkml:trace contextRef="#ctx0" brushRef="#br0" timeOffset="-199928.55">27958 5733 0,'0'-18'15,"-36"71"32,36-35-47,0 34 16,-35-16-16,35-19 15,0 19-15,18-36 16,35 0 0,-18-18-1,0-17-15,-35 17 0,53-17 16,-53 0-16,0 17 16,0-17-16,-18 35 15,-34-36-15,-1 36 16,-18 36-16,36-1 15,0-35-15</inkml:trace>
  <inkml:trace contextRef="#ctx0" brushRef="#br0" timeOffset="-169371.47">17480 7161 0,'0'-17'62,"0"34"63,0 19-109,0 17-16,0 35 16,0 18-16,0 52 15,0-34-15,0-18 16,0-1-16,0-52 16,0-17-16,0-19 15,35 19 1,-35-89 62</inkml:trace>
  <inkml:trace contextRef="#ctx0" brushRef="#br0" timeOffset="-168423.44">17427 7532 0,'0'-18'32,"0"-17"-1,0 17-15,-35 18-1,35-53-15,0 18 16,0 17-16,0-17 15,18 0-15,-18 0 16,70-54 0,-35 54-16,-35 17 0,53-17 15,-17 35-15,-19-53 16,19 53 0,-1 0-16,-18 0 0,36 0 15,-53 18 1,0 35-1,0-18 1,0-17-16,0 17 16,-35 0-16,35 1 15,-53-19-15,0 36 16,0-18 0,0-35-1,18 0-15,0 0 0,0 0 16,17 0-1,53 36 32,0-36-31,36 35-16,0-35 16,-1 53-16,-17-18 15,0 18-15,-18 0 16,1-18-16,-36 1 15,17-1-15,-17 0 16,35-35-16,-35 35 16</inkml:trace>
  <inkml:trace contextRef="#ctx0" brushRef="#br0" timeOffset="-167512.34">18062 7338 0,'0'-36'16,"0"54"46,0 53-46,0-1-1,18 71-15,-18 0 0,0-17 16,0-36-16,0-17 16,0-36-16,0 0 15,0 1 1,35-36 0,-35-36 15,0 1-16,0 17-15,0-17 16,0 17-16,0-17 0,0 0 16,0 17-16,35 18 15,-35-35-15,18 35 32,-18-18-17,35 18-15,-17 0 16,17 0-1,1 0 1,-36 18 0,0 35-16,35 17 15,-35 1-15,0-18 16,0 0-16,0 0 16,0-18-1</inkml:trace>
  <inkml:trace contextRef="#ctx0" brushRef="#br0" timeOffset="-164825.47">19121 7620 0,'0'-18'16,"0"54"62,0 17-78,17 17 16,-17 1-16,0-1 15,0-17-15,0 0 16,0-18-16,0-17 16,0 17-1,35-35 1,-35-35 31</inkml:trace>
  <inkml:trace contextRef="#ctx0" brushRef="#br0" timeOffset="-164548.04">19015 7849 0,'0'-17'32,"53"17"-17,0 0-15,-18 0 16,18-36-16,-18 36 16,-17 0-16,-18-35 0,53 35 15,-53 18 16</inkml:trace>
  <inkml:trace contextRef="#ctx0" brushRef="#br0" timeOffset="-163540.96">19914 7373 0,'0'18'62,"36"52"-46,-36 18 0,0 18-16,0 0 0,0 18 15,0-54-15,0 1 16,0-54-16,0 36 15,0-70 32,0-1-47,0-35 0,0-18 16,-36-17-16,36 0 16,-53-18-16,53 18 15,0 18-15,0-1 16,0 36-16,0-36 15,36 18-15,-1 0 16,0 36-16,0-19 16,-17 36-16,17-35 15,1 35-15,-1 0 16,0 18-16,1 17 16,-36-17-16,35 35 15,-35-1-15,0-16 16,0-1-16,0 0 0,-35-17 15,-1 17-15,1 1 16,0-36-16,-1 52 16,1-52-16,0 0 15,35 18 48,17 17-48,19 1-15,-1 17 16,36 17-16,-18-17 16,-1 0-16,-16 0 15,-1-36-15,-35 19 0,53-1 16,-53-17-16,18 17 16,-18-70 30</inkml:trace>
  <inkml:trace contextRef="#ctx0" brushRef="#br0" timeOffset="-162898.96">20567 7391 0,'0'53'78,"0"-18"-78,0 35 0,0 19 16,35 16-16,-35-16 16,0-19-16,0-35 15,0 1-15,0 17 16,0-89 31,0 1-32,0 17-15,0-17 16,0 18 0,35 17-16,1 0 15,-1 0 1,0 35-16,-35 0 15,53 0-15,-53-17 16,0 17-16,36 1 16,-36-1-1,-18 18 1,-35-18 0,0-35-16,18 0 15,-18 0-15,0 0 16,35 0-16,-17 0 15,35-35 17,53 0-32</inkml:trace>
  <inkml:trace contextRef="#ctx0" brushRef="#br0" timeOffset="-162111.18">21502 7902 0,'70'-35'62,"-17"35"-62,0-35 16,-18 35-16,18 0 16,-17-36-16,-1 36 15,-17 0 1,-36 36 46,0-36-46</inkml:trace>
  <inkml:trace contextRef="#ctx0" brushRef="#br0" timeOffset="-161878.22">21572 8043 0,'18'0'31,"17"0"-31,-17 0 16,17 0-16,-17 0 15,17 0-15,18 0 16,-53-17 0,18 17-16</inkml:trace>
  <inkml:trace contextRef="#ctx0" brushRef="#br0" timeOffset="-160333.72">22525 7514 0,'0'-35'15,"0"0"1,0-1 0,35 1-16,0 0 15,18 35-15,0-53 16,0 53-16,-18 0 15,1 0-15,-19 0 16,-17 17-16,53-17 16,-53 53-16,0-35 15,0 17-15,0 1 16,0-1-16,-53 18 16,18 0-16,-18 17 15,0 18-15,0-17 0,-17 0 16,70-19-1,-18-16-15,18-19 0,18 36 16,17-53 0,0 0-16,1 0 15,69 0 1,-87 0-16,17-35 16,1 35-16,-19-18 15</inkml:trace>
  <inkml:trace contextRef="#ctx0" brushRef="#br0" timeOffset="-159356.72">23142 7461 0,'0'18'62,"0"17"-46,0 36-16,0 17 16,0 88-1,0-70-15,0-53 16,0 0-16,0-18 15,0-17 1,35-71 15,-35 0-31,0 0 16,0-17 0,0-19-16,0-34 0,-17-1 15,17 1-15,0-36 31,0 124-31,0-18 16,0 18-16,17-1 0,-17 1 16,36 35-16,87-35 31,-87 35-15,-19 35-16,18 0 15,-35-17-15,36 35 0,-36 70 47,-18-105-47,18 17 0,-70 1 16,34-36-16,-17 53 15,-70-53 1,88 0 0,35 17 30,17-17-30,36 53-16,-18-18 16,18 18-16,18 18 15,17 88 1,0 17 0,-88-158-1,36 17-15,-36 0 16,17-35-16</inkml:trace>
  <inkml:trace contextRef="#ctx0" brushRef="#br0" timeOffset="-158924.41">23883 7937 0,'0'-35'31,"0"18"-15,-35 17 31,-18 52-32,53 1-15,0-17 16,0 17-16,0 0 15,0-36-15,17-17 16,1 0-16,17 0 16,1 0-16,-19 0 15,19-17-15,-1-19 16,0-17-16,-35 0 16,0 18-16,0 0 15,0-18-15,-53 18 16,0 35-16,-17 0 0,-18 70 15,-1-17-15</inkml:trace>
  <inkml:trace contextRef="#ctx0" brushRef="#br0" timeOffset="-21965.42">17145 6914 0,'-35'0'47,"35"18"-47,0 17 47,-18-35-32,18 18-15,0 17 31,-35-35-31,35 36 16,0-19 0,-18-17-16,18 35 15,0 36 1,0-53-16,-35 17 0,35 0 16,0 0-16,0 1 15,0-19-15,-35 19 16,35-1-1,0-17-15,0 17 0,0 0 16,0 18 0,0-35-16,-36 17 15,36 0-15,0-17 16,0 17-16,0 0 16,0-17-16,0 17 15,0-17-15,-35 17 16,35 1-16,0-1 0,0 0 15,0 18-15,-18-35 16,18 35-16,0 0 16,0 17-16,0-17 15,0 0-15,0 17 16,0-34-16,18 17 16,-18 0-16,0-1 15,0-16-15,0 17 16,0 0-16,18-18 15,-18 35-15,0-17 16,35 0-16,-35-17 16,0 16-16,35 1 15,-35-17-15,36 17 0,-36-1 16,35 1 0,-35-17-16,35 17 0,-35-18 15,35-17-15,-35 34 16,18-52-1,-18 36 1,0-54 31,0-35-31</inkml:trace>
  <inkml:trace contextRef="#ctx0" brushRef="#br0" timeOffset="-20879.97">17392 9190 0,'35'0'125,"18"0"-110,-18 17-15,-17-17 16,17 0-16,-17 0 0,17 0 16,1 0-1,-36-17 32,0-18-31</inkml:trace>
  <inkml:trace contextRef="#ctx0" brushRef="#br0" timeOffset="-20292.51">17674 9066 0,'0'0'0,"0"-35"0,0 70 62,0 18-62,0 0 16,0 18-16,0-18 15,0-18-15,0 0 0,0 1 32,35-89-1,-35 17-31,0 1 15,0 0-15,0-36 16,0 18-16,0 18 16,0 0-16,0 17 15,0 36 17,0 17-17,53 0-15,-53-17 16,53 17-16,-53 0 0,36 1 15,-36-19-15,17-17 16,-17 36 0,0-19-1,-35 19 1,0-36 0,17 0-16,-17 0 15,-1 0 1,72 0-1,-1 0 1</inkml:trace>
  <inkml:trace contextRef="#ctx0" brushRef="#br0" timeOffset="-19254.95">18486 9225 0,'0'-35'31,"0"0"0,-18 35-15,18-18-16,-18 18 0,18-35 16,-53 35-16,36 0 15,-19 0-15,-16 0 16,34 0-1,-17 70-15,-1 18 16,36-35-16,0 0 16,0 0-16,0-35 15,18-18 1,35 0 0,-18 0-16,0-53 15,1 35-15,-36-17 0,53 0 16,-53-18-16,0 35 15,17-17-15,-17 0 16,0 70 15,0 18-15,0-18-16,0 0 16,0 1-16,0-19 15,36-17 1,-1 0-1,-18-17 1,-17-1-16,36-17 16,-36-1-16,0 19 0,0-19 15,0 72 32,0 17-47,0-18 16,35 0-16,0 18 15,-17-53 1,17 0 0,18-53-1,-53 18 1,53 0-16,-53-1 16,35 1-16,-35 70 46,18 1-30,53-1 0,-36-35-16,35 0 0,1-53 15</inkml:trace>
  <inkml:trace contextRef="#ctx0" brushRef="#br0" timeOffset="-17815.91">19385 9454 0,'0'-17'156,"0"-1"-109,0-35-32,0-17 1,35 34 0,-35 19-16,36-19 15,-19 1 1,19 35 15,-1 0-15,-35 35-1,0 18 1,0 0 0,-18-17-1,18-54 32,0-17-47,0-1 16,36 36-1,-36-35 1,52 35-16,-34 0 31,-18 18-15,0-1 0,0 19 15,35-54 0,-35 0-31,53-35 16,-17 53 15,-19 0-15,18 53 15,-35-17-16,36-36-15,-19 0 16,19 0 0,-19 0-1,-17-36 1,36 36-16,-36-53 0,35 53 47,-35 18-32,0 17-15,17-17 16,-17 17-16,36-35 16,-36 53-16,35-53 15,-17 18 1,17-18 0,0 0-1,-35-71 1</inkml:trace>
  <inkml:trace contextRef="#ctx0" brushRef="#br0" timeOffset="-17629.3">20091 8961 0,'17'0'62</inkml:trace>
  <inkml:trace contextRef="#ctx0" brushRef="#br0" timeOffset="-17030.37">20126 9102 0,'35'0'0,"18"-36"31,-53 1-31,71 0 0,-36 17 16,-17-35-1,17 0-15,0 0 16,0 1-16,-35 16 0,36-34 16,-36-1-16,0 36 15,-36 35 17,36 35-17,-35 18-15,35 0 16,-70 18-16,70-19 15,-36 54-15,36-18 16,0 36-16,0-18 16,0 0-16,0-53 15,18-1-15,-18 1 16,53-17-16,-18-36 0,0 0 16,18 0-1,-53-18 1,53-35-16,-53 0 15,36 18-15,-36-18 16,0 18 0,0 88 15,0 0-31,0-18 16,0 18-16,0-18 15,17-35-15,-17 18 16,35-18-1,1-18 1,-36-35-16</inkml:trace>
  <inkml:trace contextRef="#ctx0" brushRef="#br0" timeOffset="-16863.81">20743 8996 0,'-17'0'16,"34"0"31</inkml:trace>
  <inkml:trace contextRef="#ctx0" brushRef="#br0" timeOffset="-16160.65">20761 9331 0,'0'35'16,"35"-35"31,1-17-31,-1-36-1,-35 35 1,0-17-1,-18 35 1,-35 35 0,53 36-1,0-54 1,0 36-16,0-18 0,0-17 16,36-18-1,-1 35-15,18-35 16,-36 0-16,19-17 15,-1-19-15,0 1 16,-35-18-16,53 0 16,-53 18-16,0 17 15,18 18 1,-18 53 0,0-17-1,0-19 1,0 19-16,0 16 15,35-52 1,18-17 0,-53-18-1,35-1-15,-35 19 16,35 17-16,1 17 31,-36 36-15,0 0-16,0-35 15,53-18-15,-36 0 16,36 0-16</inkml:trace>
  <inkml:trace contextRef="#ctx0" brushRef="#br0" timeOffset="-14965.75">22207 9013 0,'0'36'78,"-35"17"-62,0-18-16,0 35 16,-1 19-16,1-1 15,0-35-15,35-18 0,0-70 47,0-36-31,35 1-16,-35-1 15,35 1 1,-35-19-16,71-16 0,-71 16 16,53 36-16,-53 36 15,35 17-15,-35-35 16,35 35 0,1 17-1,16 54 1,-52-18-1,53 17-15,-53 18 0,53 18 16,-53-18-16,53 36 16,-53-36-16,0-17 15,35-18-15,-35-18 16,0-18-16,0 19 16,-35-1-1,0-35 1,-18 18-16,18-18 15,-18 0-15,-18 0 16,18 0-16,0 0 16,18 0-16,106 0 47,-36 0-47</inkml:trace>
  <inkml:trace contextRef="#ctx0" brushRef="#br0" timeOffset="-14485.12">22684 9349 0,'0'-36'16,"0"19"31,17 17-47,36 0 15,-35 0 1,17 0-16,18 0 16,-35 0-1,-18 17-15,0 36 32,0-17-32,0-19 0,-36 18 15,-17 1-15,1-1 16,34-35-16,-17 53 15,52-53 48,19-18-63</inkml:trace>
  <inkml:trace contextRef="#ctx0" brushRef="#br0" timeOffset="-14268.96">23001 9278 0,'-18'0'15,"-17"0"1,0 53-16,35 0 16,-71 17-16,71 1 15,0-36-15,0 1 16,53-36-16,0 35 15,18-35-15,-1 0 16,-17 0-16,-18 0 16,-35-18-16</inkml:trace>
  <inkml:trace contextRef="#ctx0" brushRef="#br0" timeOffset="-13520.89">21819 8714 0,'0'-18'16,"-17"18"62,-19 0-62,36 35-1,-53 18-15,18 18 0,35 17 16,-70 18-16,70 17 15,0 1-15,0 17 16,0-18-16,0 18 16,0 18-16,0-71 15,53-17-15,-53-18 16,35 0-16,-35-36 16,35 19-16,0-36 62</inkml:trace>
  <inkml:trace contextRef="#ctx0" brushRef="#br0" timeOffset="-12933.43">23812 9278 0,'-35'0'0,"53"0"110,17 0-110,-17 0 15,17 0-15,-17 0 16</inkml:trace>
  <inkml:trace contextRef="#ctx0" brushRef="#br0" timeOffset="-12729.84">23548 9507 0,'18'0'31,"17"0"-15,0 0-16,0 0 16,-17 0-16,35 0 15,-18 0 1</inkml:trace>
  <inkml:trace contextRef="#ctx0" brushRef="#br0" timeOffset="-12230.82">24165 9278 0,'0'-35'15,"0"17"1,0 36 31,-17 35-32,17 0-15,0 0 16,0-1-16,0 19 16,0-36-16,17 1 15,19-36-15,-1 0 0,-18 0 16,36 0-16,-17-18 16,-1-17-16,-17-18 15,17 0-15,-35 18 16,35-18-16,-35 0 15,0 17-15,-53-34 16,18 70-16,17-18 16,-35 18-16,18 0 15,17 0 1,18 18-16</inkml:trace>
  <inkml:trace contextRef="#ctx0" brushRef="#br0" timeOffset="-11746.83">24553 8872 0,'53'0'62,"-17"18"-46,-19 17-1,18 1-15,18 16 0,-17 19 16,-1 35-16,-35-18 16,70 36-16,-70-1 15,0 0-15,0 1 16,0-18-16,-17 0 16,17-36-16,-53 1 15,53-36-15,-35 0 16,35 1-16,0-54 47,17-35-32</inkml:trace>
  <inkml:trace contextRef="#ctx0" brushRef="#br0" timeOffset="-9648.87">25453 8978 0,'0'-35'15,"0"0"32,0 88 0,0 52-31,0 54-16,-53 0 15,53-18-15,0-18 16,0 19-1,0-125-15,0-70 47,0 0-31,0 0 0,0-35-16,-35-18 0,35-17 15,0-1-15,0 19 16,0 34-16,17 1 15,-17 17-15,53 0 16,-35 35-16,17-17 16,0 35-16,-35-35 15,36 35-15,17 17 16,-53 18 0,53 1-16,-53-1 15,0 18-15,0 0 0,0-18 16,-18 18-16,-17 0 15,17-18-15,-17-17 16,-1-18-16,1 53 16,0-53-1,0 0 1,70 70 46,0-17-46,0 0-16,18 18 16,-17-1-16,-1-17 15,0 0-15,0 0 16,-17-18-16,-18 1 16,0-54 30,0 0-14</inkml:trace>
  <inkml:trace contextRef="#ctx0" brushRef="#br0" timeOffset="-8719.37">25876 8961 0,'0'0'0,"0"35"63,0 35-63,0 19 15,0 34-15,0-17 16,0 53-16,0-18 16,0-18-16,-53-17 15,53-71-15,0 18 16,0-17-16,0-72 47,18-17-47,-18 0 15,0 0-15,0-17 16,0-1-16,35 18 16,-35 36-1,53 34 17,18 54-32,-71-53 0,0 35 15,17-1 1,-17-34-16,0 17 0,0 18 15,0-35 17</inkml:trace>
  <inkml:trace contextRef="#ctx0" brushRef="#br0" timeOffset="-7801.6">26335 9525 0,'35'0'78,"0"-18"-78,1 18 15,-19 0-15,36 0 16,-17 0 0,-19 0-1</inkml:trace>
  <inkml:trace contextRef="#ctx0" brushRef="#br0" timeOffset="-7586.81">26317 9701 0,'35'0'31,"18"0"-15,-35 0-16,53 0 15,-36 0 1,-17 0-16,17 0 16,-18 0-16</inkml:trace>
  <inkml:trace contextRef="#ctx0" brushRef="#br0" timeOffset="-6534.28">26793 9155 0,'0'0'0,"0"35"110,0 35-110,0 19 15,0-1-15,0 0 16,0-17-16,0-1 15,0-52-15,0 17 16,0-53 47,0-17-63,0-35 15,0-19-15,0-52 0,0-18 16,0-17-16,0 0 15,71 52-15,-71 54 16,53 34-16,-18 1 16,-17 35-16,17-18 15,0 18-15,-17 0 16,17 0-16,-17 0 16,17 18-16,-35 17 15,36 18-15,-36-17 16,0 17-16,0-1 15,0-16-15,-36 17 16,1 0-16,0-18 16,-18 0-16,-18-35 0,18 35 15,36-35 1,-19 0-16,36 36 62,53 52-62,0 0 16,0 18-16,18 17 16,-36-17-16,0-35 15,1-18-15,-36 0 16,52-18-16,-52-18 16,0-34 30,0-18-46,0-1 16</inkml:trace>
  <inkml:trace contextRef="#ctx0" brushRef="#br0" timeOffset="-5770.97">27428 9031 0,'0'35'62,"0"36"-46,0-53-16,0 34 15,0 1 1,0-17 0,0-1-1,0 0-15,0-17 0,0 35 16,0 0-16,0-18 15,0 18-15,0-35 16,0 17-16,0 18 16,18-53 62,-18-18-63,0 0 1,0-17-16,0 0 16,0 17-16,35-17 15,-17 35 1,35 0 15,0 0-31,-53 18 16,53-18-16,-53 35 15,17 0-15,-17 0 16,0 1 0,-17 17-1,-19-18 1,1-35 0,0 0-16,17 0 0,-35-18 15,0 18 1,18-53-16,0 53 15,88 0 17</inkml:trace>
  <inkml:trace contextRef="#ctx0" brushRef="#br0" timeOffset="-5021.51">28063 9437 0,'53'0'78,"-17"0"-78,-19-18 16,19 18-16,-1 0 0,-18 0 15,19 0 1,-19 0-16</inkml:trace>
  <inkml:trace contextRef="#ctx0" brushRef="#br0" timeOffset="-4833.04">27975 9613 0,'18'0'16,"52"0"0,-34 0-1,17 0-15,-18 0 16,-17 0-16,34 0 16,-34 0-16</inkml:trace>
  <inkml:trace contextRef="#ctx0" brushRef="#br0" timeOffset="-2757.71">28804 9013 0,'0'71'94,"0"17"-79,0-17-15,0 17 16,0 0-16,-35 18 15,35-35-15,0-36 16,0 0-16,0 0 16,0-88 46,0 1-62,-35-19 0,35 0 16,0-17-1,0-18-15,-36-52 0,36-1 16,0 71-16,36 35 16,-1 18-16,-17-1 15,17 36-15,18-53 16,-36 53-16,19 0 16,-1 0-16,36 18 15,-71 17 1,35-17-16,-35 17 15,0 0-15,0-17 16,0 53 0,-35-1-16,-18-35 15,-18 1-15,18-36 16,36 0 0,-19 0-16,1 0 15,35 17 32,0 36-47,53 18 16,17 17-16,-17-17 15,0-1-15,-17 1 16,-36-18-16,53-18 16,-18 18-1,-35-36 1,-18-17 31</inkml:trace>
  <inkml:trace contextRef="#ctx0" brushRef="#br0" timeOffset="-2300.09">29439 9525 0,'0'-35'16,"0"17"0,-17-17 15,-19 35-15,36 17-1,-35 19-15,35-1 0,0-17 16,0 17-16,18 18 15,35-53 1,-18 0 0,-17 0-16,17-18 15,0-17-15,-17 17 16,-18-17-16,0 0 16,0 17-16,0-17 15,-71 35-15,-17 0 16,-53 0-16,17 0 15,36 35-15</inkml:trace>
  <inkml:trace contextRef="#ctx0" brushRef="#br0" timeOffset="-231.29">29457 9419 0,'-35'0'172,"-1"-17"-156,19 17 15,-19 0-15,1 0-1,18 17 17,-19 18-17,36 1 16,0-19-15,-35-17 0,35 36-16,0-1 15,35 18 1,1-18 0,-1 0-1,-18-35 1,19 36-1,17-36 1,-18-18 0,18-35-1,0 0 1,-53 0 0,35 53-16,-35-17 15,0-19 1,0 1-1,0-18 1,-35 18-16,-18 35 16,35 0-1,-88 18 1,53 17-16</inkml:trace>
  <inkml:trace contextRef="#ctx0" brushRef="#br0" timeOffset="93937.64">12929 11501 0,'18'0'16,"-18"17"3624,0 54-3624,0-18-16,35 17 16,-35 1-16,0-18 15,35 17-15,-35-17 16,0-18-16,36-17 15,-36 17-15,0-17 16,35-18 15,-35 35-15,0-52 31</inkml:trace>
  <inkml:trace contextRef="#ctx0" brushRef="#br0" timeOffset="95281.42">12929 11589 0,'0'-36'140,"0"19"-124,18-36 0,-18 18-1,53-1-15,-53 19 16,53-19-16,-36 1 15,19 35-15,-1-70 16,0 70-16,-17-36 16,17 36-16,18 0 15,-35 0-15,-18 36 16,53-36-16,-53 53 16,0-18-1,0 18 1,0 0-1,0-36-15,-18-17 16,-17 53-16,17-18 16,-17-35-16,0 36 15,17-36-15,-17 0 16,-18 0 0,53 17 46,17-17-46,19 53-16,-1-17 15,0-1-15,18 18 16,0-18-16,0 18 16,-18-18-16,0 1 15,-35-1-15,36-18 16,-36 19-1,35-36-15,-35 35 16</inkml:trace>
  <inkml:trace contextRef="#ctx0" brushRef="#br0" timeOffset="96959.68">13600 11465 0,'0'-17'47,"0"52"610,35 0-642,-35 18-15,35 18 0,-35 17 16,0 0-1,0-17-15,35-18 16,-35-36-16,0 18 16,0 1 31,0-54-16,0-17-16,-17 0 1,17-1-16,0 1 31,17 35-15,19 0 0,17 18-1,0 17 1,-18 18-1,-35 0 1,0-36 0,0 36-1,0-35 1,-35-18 0,-18 0-1,35 0 1,-35 0-16</inkml:trace>
  <inkml:trace contextRef="#ctx0" brushRef="#br0" timeOffset="97445.95">14199 11236 0,'-17'18'32,"-19"35"-17,36-1-15,-53 19 16,1 194-1,52-107-15,0-17 16,0 18-16,35-71 16,-35-17-16,17-18 15,-17-36-15,36-17 16,-36 53-16,35-53 16,0 0 15,-35-17-31</inkml:trace>
  <inkml:trace contextRef="#ctx0" brushRef="#br0" timeOffset="98115.69">14340 11747 0,'18'-17'16,"-18"52"31,35-17-47,-35 35 15,0 17 1,0-17-16,-17 0 0,17-18 16,0-17-16,0-53 62,0-18-46,0-18-16,17-17 15,-17-35-15,0 34 16,36 19-16,-36 17 16,53 18-16,-18 17 15,18 18 1,-18 35 0,-35 18-1,35 18-15,-35-1 16,71 18-16,-71 1 15,35-19-15,-35-17 16,0-35-16,35 17 16,-35 0-16,0 18 15,-35-35 1,-35-18 0,34 0-1,1 35-15,-71-35 16,89 0-16,-19 0 15,54 0 17</inkml:trace>
  <inkml:trace contextRef="#ctx0" brushRef="#br0" timeOffset="98632.89">14922 11853 0,'0'-35'0,"18"35"47,35 18-31,-35 17-1,-18 0 1,35-35 0,-35 18-16,0 17 15,-35 18 1,-18-53-1,35 35-15,-17-35 16</inkml:trace>
  <inkml:trace contextRef="#ctx0" brushRef="#br0" timeOffset="98843.08">15081 11924 0,'0'18'16,"0"17"0,0 0-1,53 0-15,-35-35 16,17 0-16,-17 0 15,35 0-15,-18 0 16</inkml:trace>
  <inkml:trace contextRef="#ctx0" brushRef="#br0" timeOffset="99246.98">15240 11042 0,'53'35'31,"-18"18"-31,0 18 15,1 35-15,34 52 16,1 1-16,-18 53 16,-18-1-16,-35-17 15,0 18-15,0-36 16,0-52-16,0-36 16,0-17-16,0-36 15,-18 0-15,18 0 16,-35-35-16,0-35 31,35 0-31,0 17 16,0-17-16</inkml:trace>
  <inkml:trace contextRef="#ctx0" brushRef="#br0" timeOffset="101196.59">15875 11871 0,'53'-35'62,"-18"35"-46,18 0-16,-18 0 15,-17-18-15,17 18 16,1 0 0</inkml:trace>
  <inkml:trace contextRef="#ctx0" brushRef="#br0" timeOffset="101413.54">15893 12065 0,'17'0'16,"36"-18"0,-18 18-1,1 0 1,-1 0 0</inkml:trace>
  <inkml:trace contextRef="#ctx0" brushRef="#br0" timeOffset="102442.66">16457 11430 0,'0'-35'32,"0"52"14,0 36-46,0 0 0,0 35 16,0 1-16,0 34 16,0-35-16,0-17 15,0-18-15,0-36 16,0 19 0,35-36-16,-35-18 46,0-35-30,0 0-16,-17-17 0,17-54 16,-36 1-1,36-1-15,0 1 0,0 35 16,0-1-16,0 36 16,0 18-16,36-18 15,-1 0-15,0 18 16,1 17-16,-19 18 15,18-35-15,18 35 16,-17 0-16,-1 18 16,0-1-16,0 19 15,-35 17-15,0-36 16,0 18-16,0 1 16,0-19-16,-17 19 15,17-1-15,-71 0 16,36-17-16,0-18 15,-18 53-15,0-53 0,18 0 16,17 0-16,-35 0 16,53 35 31,18 0-32,17 1-15,18 34 16,0 18-16,0-17 15,17-1-15,-34 19 16,-1-54-16,-18 0 16,-17 1-16,36-36 0,-36 17 15,-36-17 48</inkml:trace>
  <inkml:trace contextRef="#ctx0" brushRef="#br0" timeOffset="102937.62">17039 11818 0,'0'-18'16,"-35"18"46,35 18-62,0 35 16,0 0-16,0-18 16,0 0-16,35 18 15,18-53 1,-35 0-1,17 0-15,0-17 16,-17-19-16,-18 19 16,35-18-16,-35-1 15,0 19-15,0-19 16,0 1-16,-53 0 16,36 35-16,-19 0 15,-52 17 1</inkml:trace>
  <inkml:trace contextRef="#ctx0" brushRef="#br0" timeOffset="106087.96">17886 11412 0,'0'0'0,"0"-35"78,0 70 47,0 18-125,0 18 0,0-1 16,0 1-16,35-1 15,-35-34-15,0-1 16,0 0-16,0 1 16,35-36 15</inkml:trace>
  <inkml:trace contextRef="#ctx0" brushRef="#br0" timeOffset="108443.61">17692 11730 0,'35'0'1703,"0"0"-1703,1 0 16,17 0-16,-1 0 16,-34 0-16,17 0 15,-17 0-15,35 0 16,-18 0-1</inkml:trace>
  <inkml:trace contextRef="#ctx0" brushRef="#br0" timeOffset="111606.8">18979 11148 0,'0'17'125,"0"19"-125,0-19 0,0 54 15,0-1-15,-17 1 16,17-36-16,0 18 16,0-18-16,0-17 15,0 17 1,0-70 62,0 0-78,-35-36 16,35 18-16,0-35 15,-36 18-15,36 34 16,0-17-16,0 36 15,0-19-15,0 1 16,0 0-16,0 0 16,36-1-16,-36 19 15,35-19-15,-35 1 16,53 35-16,-53-35 16,35 35-16,18 0 15,-18 0 1,-17 0-1,-18 18-15,53 17 16,-53 0-16,0 0 16,35-17-16,-35 35 15,0-18 1,-18 18 0,-52-18-16,17 1 15,-18-36 1,54 0-1,-19 0-15,19 0 16,-18 0 0,35 17 31,35 36-32,0-17 1,0 16-16,-17 1 15,17 18-15,-35-36 16,53 18-16,-53 0 16,53-18-16,-18 36 15,-35-54 1,36-17 0</inkml:trace>
  <inkml:trace contextRef="#ctx0" brushRef="#br0" timeOffset="112262.33">19456 11606 0,'0'-17'16,"0"-19"46,-18 36-30,-17 0-1,35 18-31,-36 0 15,36 35 1,0 0 0,0-36 15,36-17-31,17 0 16,-18 0-1,-35-53 1,35 53-16,-35-53 15,0 18 1,-17 35-16,-1-35 16,-17 35-16,-1 0 15,19 17-15,-19-17 16</inkml:trace>
  <inkml:trace contextRef="#ctx0" brushRef="#br0" timeOffset="114894.96">18732 12047 0,'0'0'0,"71"0"250,-36 0-250,-17 0 16,35 0-16,0 0 15,-36 0-15,19 0 16,-19 0-16,19 0 16,-1 0-16,0 0 15,18 0 1,0 0 0,-18 0-1,-35-17 1,53 17-16,-35 0 15,17 0 1,18 0 0,-35 0-1,35 0 1,0 0 0,-18 0-1,0 0 1,18 0-1,-18 0 1,1 0 0,16 0-1,-16 0-15,-1 0 32,-17 0-32,-36 0 109,-35 0-109</inkml:trace>
  <inkml:trace contextRef="#ctx0" brushRef="#br0" timeOffset="116219.2">18962 12859 0,'35'-18'78,"0"18"-62,-17 0-16,17 0 15,1-18-15,-19 18 16,18-35-16,1 35 16,-19-53-16,19 18 15,34-18 1,-70 18-16,53 0 15,-53 17-15,18-17 16,-18-1-16,35 19 16,-35-36-16,0 0 0,35 18 15,-35-1 1,0 1 0,-17 0-1,-1 35 1,-35 0-1,18 0 1,0 0 0,-18 17-1,17 19 1,36-1-16,-35 0 16,35 18-16,0 18 0,0-1 15,0-17-15,0 18 16,0-1-1,0 18-15,0 1 0,0-19 16,0-35-16,0 18 16,18-17-16,-18-19 15,0 19 1,0-54 62</inkml:trace>
  <inkml:trace contextRef="#ctx0" brushRef="#br0" timeOffset="119836.34">20267 11359 0,'0'-17'15,"0"-18"17,0 70 77,0 0-109,0 0 16,-35 18-16,35 18 15,-53 17-15,53-17 0,-35-19 16,35-34 0,0 17-16,0-70 62,0 0-46,0-36-16,0 1 15,17-1-15,-17 1 16,0-19-16,0 37 0,0-1 16,0 17-1,36 19-15,-36-19 0,35 36 16,-35-53-16,17 53 15,-17-17-15,36 17 16,-19 0 47,19 53-48,-36-18 1,35 0-16,-35-17 15,35 35-15,-35 0 16,53 0-16,-53-18 16,53 18-16,-53 0 15,53 0-15,-53-18 16,18 18-16,-18-18 0,0 0 16,0 1 15,-36-36 0,1 0-31,-36 0 16,1 0-16,-1 0 15,36 35-15,-18-35 16,18 0-16,35 18 16,35-18 30,0 0-46</inkml:trace>
  <inkml:trace contextRef="#ctx0" brushRef="#br0" timeOffset="120548.11">20761 11712 0,'0'-35'0,"0"17"31,18 18-31,-18-35 16,17 35-16,19 0 16,-1 0-1,-35 18-15,17-18 16,-17 35-16,0 0 16,36-35-16,-36 53 15,0-18 1,-18 18-1,-35-17 1,0-36 0,36 0-1,-19 0 17</inkml:trace>
  <inkml:trace contextRef="#ctx0" brushRef="#br0" timeOffset="120833.75">21026 11695 0,'-18'-36'16,"-17"36"-16,-1 36 16,36-19-1,-53 36-15,53 0 0,0 0 16,0-18-16,36-35 16,17 53-16,0-53 15,35 0-15,18-35 16,-36 0-16,-35-1 15,-35 1-15</inkml:trace>
  <inkml:trace contextRef="#ctx0" brushRef="#br0" timeOffset="130530.21">18433 10601 0,'0'18'281,"-18"-18"-250,18 35-15,0 0 15,-18-35-31,18 18 16,0 17-1,-35-17 1,35 17 15,-35-35-15,35 35-16,0-17 31,0 17 0,-18-35-15,18 18 0,0 17 15,-35-35-31,35 35 16,0-17-1,-35 17 16,35 1-15,0-19 0,0 18-1,-36 1 1,36-19 15,0 19-15,0 17 15,-17-36-15,17 19-1,0-19 17,0 18-17,0 1 16,-36-19-15,36 36 0,0-17 15,0-19-15,0 18 15,0 1 0,0-19 0,0 19-15,0-19 15,0 19-15,0-1-1,0-18 1,-35-17 0,35 36-1,0-19 1,0 19 15,0-1-31,0-17 31,0 17-15,0-17 0,0 17-1,0 0 1,0-17 0,0 17 15,18 0-16,-18-17-15,0 35 32,0-18-32,0 18 31,35-53-31,-35 53 0,0-18 16,0 0-1,18 18 1,-18 0-1,0-35 1,0 17 0,35 1-1,-35-1 1,0 18 0,35-18-16,-35-17 15,0 17 1,0 18-16,0-36 15,36 19-15,-36-19 16,0 19-16,0-1 16,52 0-16,-52 0 15,18 18-15,-18 0 16,35-35-16,-35 17 16,36 1-16,-36-19 15,35 18-15,-35 18 16,18-53-1,-18 36 1,35-54 31,-35-17-31</inkml:trace>
  <inkml:trace contextRef="#ctx0" brushRef="#br0" timeOffset="132774.31">19667 10530 0,'0'36'172,"0"-19"-172,18-17 16,-18 53-1,0 0-15,18-53 16,-18 35-16,0 18 16,35-53-1,-35 53-15,0-17 16,0-1-1,35 0 1,-35 0 0,0 1-1,18-1 1,-18-17 0,0 17-1,35-35 1,-35 35-16,0-17 15,0 17 1,35-35 0,-35 18-16,0 17 15,0 18 1,0-35 0,18-18-16,-18 52 0,0 1 31,0-35-31,35 35 15,-35 0 1,0-18 0,36 18-1,-36-18 1,0 1 0,35 16-1,-35-16 1,0-19-1,0 36 1,35-17 0,-35-19-1,0 19 1,0-1 0,18 0-1,-18 18 1,0-18-1,0-17-15,0 35 16,0 0 0,0-18-1,0 0 1,0 18 0,0-18-16,0 18 15,0-17 1,0-19-1,0 19 1,0-1 0,0 0-1,0 18 1,0-18 0,0 18-1,0 18 1,0-36-1,0 0 1,0 1 0,0-19-1,0 19 1,-36-1 0,36-18-1,-17-17-15,17 53 16,-35-53-16,35 53 15,-36-53-15,36 36 16,-17-36-16,17 35 16,-53 18-1,17 0 1,36-18 0,-35-35-16,35 35 15,-17 1 1,17-19-16,-36-17 15,36 35-15,-35 1 16,35-19 0,-18-17-1,18 36-15,0-1 16,-35-35 0,35 35-16,0 0 31,-35-52 31,35-54-46</inkml:trace>
  <inkml:trace contextRef="#ctx0" brushRef="#br0" timeOffset="144398.94">18450 11077 0,'36'0'750,"-36"-17"-734,17 17-1,18 0 32,-17 0-16,17 0 1,1 0-1,-36 35 0,0-18 0,0 19-15,0-1 0,-18-17-1,-17 35 16,35-18-15,-36-35-16,36 18 16,-17 17-1,17 0 17,-35-35-32,35 18 15,-36-18 1,36 35-1,0 0 1,-17-35 0,17 18-1,0 17 1,0-17 0,-36-18-16,36 35 15,0 0 16,0-17-15,18-18 0,-18 35-1,18-35 1,17 36 0,0-36 15,-17 0-16,17 0 17,0 0-17,-17 0 1,17 0 0,-17 0-1,17 0 32,0 0 109,-35-18-156</inkml:trace>
  <inkml:trace contextRef="#ctx0" brushRef="#br0" timeOffset="155207.59">18556 12435 0,'0'-17'157,"0"-19"-126,0 19-15,0-18 15,35 35-31,-17 0 31,17 0-15,1 0-1,-36 17 1,17-17 0,-17 18-1,0 17 1,0 0-1,0 1 1,-35-36-16,35 53 16,-35-53-16,35 53 15,-18-36 1,18 36 0,-35 0-1,35 0 1,0-35-16,0 34 15,0-34 1,0 17 0,0 1-1,0-19 1,0 19 0,35-1 15,0-35-16,1 0 17,34 0-17,-35 0-15,-17 0 16,17-18-16,18 18 16,-53-35-16,18 35 15,17 0 16,-35-18 94</inkml:trace>
  <inkml:trace contextRef="#ctx0" brushRef="#br0" timeOffset="159593.37">18468 12065 0,'35'0'218,"-17"0"-202,17 0 0,0 0-1,-17 0 1,17 0 0,-17 0-1,17 0 1,0 0-1,-17 0 17,17 0-17,-17 0 1,17 0 15,1 0-15,-19 0 15,19 0 0,-1 0-15,0 0 0,0 0 15,-17 0 0,-18-35-15,35 35-16,-17 0 15,17 0 1,-35-18 0,35 18 15,-17 0-31,17 0 15,-17 0 17,17 0-17,-35-35 1,36 35 0,-19 0-1,18 0 16,-17 0-15,17 0 15,1-35 1,-19 35-1,19 0 0,-1 0 0,-17 0-15,17 0 15,-18 0 16,19 0-31,-1 0 15,-17 0 47,17 0-47,0 17-15,-17-17 15,17 0 0,-35 35 94,-35-35-109</inkml:trace>
  <inkml:trace contextRef="#ctx0" brushRef="#br0" timeOffset="-166449.45">18203 13141 0,'0'18'219,"0"17"-172,0-17-16,0 17-15,0 0-1,0 18 1,0 0 15,18-18-15,-18-17-1,0 35 1,18-18 0,-18-17-1,0 17 1,35-35-16,-35 18 15,0 17 1,35-35-16,-35 35 16,18 0-1,-18 1 1,35-36-16,0 35 16,-17-35-1,17 0 1,-35 18-1,53-18-15,-18 0 16,-35 35-16,53-35 16,0 0-1,-35 0 1,17 0 0,0 0-1,-35-18 1,18 18-16,17-17 15,1-19 1,-19 1 0,19 0-1,-1-1 1,0 19 0,-17 17-1,-18-35 1,35 35-1,-35 17 1,0 1 0,0 17-1,0-17 1,35-18 78,-17 0-63,-18-53-15,35 53-16,-35-35 15,18 35-15,-18-36 16,53 36-16,-18-35 15,18 35 1,-18 0 0,-35-18-16,53 18 15,-35 0 1,35 0 0,-18 0-1,0 36 1,-17-1-1,17-35 1,-35 18 0,18-18-16,17 35 15,0 0 1,1 0 0,-1 1-1,18-1 1,-18 0-1,18 1 1,0-1 0,0 0-1,-35-35-15,17 35 16,0-35-16,-17 18 16,17-18-16,0 0 15,-17 35-15,17-35 16,1 0-16,-19 0 15,36 0-15,0 0 16,-18-17-16,1 17 16,-1-36-16,-18 36 15,19-70-15,-1 52 16,0-35-16,1 0 16,-1 0-16,0 0 15,0 1-15,-35-1 0,18 17 16,-18 1-1</inkml:trace>
  <inkml:trace contextRef="#ctx0" brushRef="#br0" timeOffset="-148942.18">1905 6332 0,'0'18'250,"-18"-18"-234,18 18-16,-35-18 15,0 0 16,35 35-31,-35-35 0,-1 0 16,36 35 0,-17-35 31,-19 0-16,-17 0 0,36 0 0,-19 0-15,19 0 15,-18 0-15,-1 0 15,19 0 0,-19 0 32,19 0-32,-19 0-15,1 0 15,35 18-15,-17-18-16,-19 0 15,19 0 1,-19 35-1,1-35 1,17 0 0,-17 0-1,0 0 17,17 0-32,-17 0 31,17 0-16,-17 0 17,35 35-17,-35-35-15,17 0 16,-17 0 0,17 0-1,-17 0 1,0 0 359,17 0-328,-17 0-16,17 0-15,-17 0 15,0 0-16,17 0 17,-17 0-1,17 0 47,36 0 0,-18 18-78</inkml:trace>
  <inkml:trace contextRef="#ctx0" brushRef="#br0" timeOffset="-146554.75">758 6720 0,'0'0'0,"0"-35"15,0 0 32,-35 35-31,35 17 78,18 19-63,-18-1-15,0 18-1,35-53-15,-35 53 16,0-18-1,0 0 1,0 1 0,18-19-1,-18 19 17,0 17-17,0-18 1,0 0-1,0 18 1,0-35 0,35 17-1,-35 0 17,0-17-17,0 35 1,0 0-1,0-36 1,35 19 0,-35-1 15,0-17-31,0 17 16,36 18-1,-36-36 1,0 19-1,35-1 17,-35-17-17,0 17-15,0 0 16,0 0 0,0 1 15,17-36-31,-17 17 0,0 19 31,0-19-31,0 18 16,0 1 15,36-36-15,-36 17-1,0 19 1,0-19-1,0 54 1,0-18 0,0-36-1,17-17 1,-17 36 156,0-1-157,0-17 1,0-36 47,0-17-48,0-1-15</inkml:trace>
  <inkml:trace contextRef="#ctx0" brushRef="#br0" timeOffset="-145058.68">653 6756 0,'0'0'0,"0"-36"32,0 72 171,0 34-188,0-34-15,0-1 16,0-18-16,0 19 16,0-1-16,0-17 15,0-36 95,0-17-110,0-1 15,0 1-15,0-18 16,0 0-16,17 18 16,-17-18-16,0 18 15,0 0 1,0-1-1,18 36 1,17 18 47,0 17-48,1-35 1,-36 18-16,17-18 15,-17 53 1,36-18 0,-36-17-1,0 17 1,0-17 15,0 52-15,-36-35-16,1 1 0,17-1 15,-17-35-15,35 18 16,-35-18-16,35 35 78,35-35-78,-35 18 16</inkml:trace>
  <inkml:trace contextRef="#ctx0" brushRef="#br0" timeOffset="-143565.85">317 7567 0,'0'-18'63,"-17"18"-48,34 36 63,-17-1-78,18-17 16,-18 35-16,35-18 0,-35 18 16,36-36-16,-36 19 15,35 17 1,-53-89 62,18 1-78,-35 0 16,35-18-16,-35 0 15,35 0-15,0 35 16,0-35-16,0 18 15,0 0-15,0-36 16,0 36-16,17 0 16,-17-1-1,36 36-15,-19 0 32,36 0-17,-53 53-15,36-17 16,-36-19-16,0 19 15,0-19-15,0 19 16,0-1-16,0-18 16,-36-17-1,1 36-15,0-36 16,-1 0 0,54 35 62,0-35-78,17 35 15,0-35-15,1 18 16,-19-18-16,18 35 16,-17-35-16,-18 35 15,53-35-15,-53 18 16,35-18-1,-35-18 79,0-17-94</inkml:trace>
  <inkml:trace contextRef="#ctx0" brushRef="#br0" timeOffset="-142830.46">617 7426 0,'0'-18'31,"0"54"31,18-1-62,-18-17 16,35 17-16,-35 0 16,0-17-16,36-18 15,-36 35-15,0-53 78,-18 1-62,36 17 46,34 0-46,-52 17 0,53-17-16,-53 36 15,18-36-15,-18 17 16,0 19 0,0 16 15,0-16-16,-53-36-15,0 0 16,53 17 0,18-17 31</inkml:trace>
  <inkml:trace contextRef="#ctx0" brushRef="#br0" timeOffset="-140656.25">1270 8326 0,'0'-18'47,"0"-17"62,18 35-77,17 0-17,-17 0 1,17 0-1,0-36 1,-17 36 0,17 0-1,-17 0 1,17 0 0,0 0-1,-17-17 1,17 17-1,0 0 1,-17 0 0,17 0-16,1-36 15,-19 36 17,19 0-32,-19 0 15,18 0 1,1 0-1,-19 0 1,36 0 0,-17 0-1,16 0 1,-16 0 0,-1 0-1,18 0-15,-18 0 16,0 0-1,1 0 1,17 0 0,-36 0-1,36 0 1,-17 0-16,-19 0 16,18 0-16,18 0 15,-53-35 1,53 35-16,0 0 15,-18 0 1,18 0 0,0 0-1,-35 0 1,17 0 0,0 0-1,-17-35 1,35 35-1,-18 0 1,-17 0 0,17 0-1,-17 0 1,17 0 0,0-18-1,18 18 1,-35 0-16,35 0 15,-18 0 1,0 0 0,1 0-1,-19 0 17,19 0-17,-19 0 1,19 0-1,-1 0 1,-18 0 0,19 0-16,-19 0 15,36 0 1,0 0 0,-17 0-1,16 0 1,1 0-1,0 0 1,-17 36 0,-1-36-1,-35-18 63,-35-53-78</inkml:trace>
  <inkml:trace contextRef="#ctx0" brushRef="#br0" timeOffset="-135193">2222 7126 0,'0'0'0,"0"18"204,0 17-189,0-17 1,0 17-1,0 0 1,0 18 0,18-53-16,-18 53 15,0-18 1,0 18 0,0-17-1,18-36-15,-18 17 16,0 18-1,0 1 17,0-1-17,35 36 1,-35-36 0,0 0-1,0 0-15,0 1 47,0-19-31,35 19-16,-35-1 15,0 0 1,0 0 0,0-70 93,0 17-93,0-17-16,-35 0 15</inkml:trace>
  <inkml:trace contextRef="#ctx0" brushRef="#br0" timeOffset="-134041.01">2134 7056 0,'0'35'157,"0"0"-142,0 0-15,0 1 16,0-19-16,0 19 16,0-19-16,0 36 15,0-71 79,0-17-78,0-18-1,36 0 1,-36 36 15,0-19-15,17 36-1,18 0 32,-17 0-31,35 36-16,0 17 31,-53-36-31,35-17 0,-35 36 16,18-36-1,-18 35-15,-18-35 78,-17 0-62,-18 0 0,35 0-1,18 17 1,-35-17-16,35-17 47,0-36-32</inkml:trace>
  <inkml:trace contextRef="#ctx0" brushRef="#br0" timeOffset="-115885.23">13423 14340 0,'0'53'156,"0"0"-140,0-35 0,0 17-1,0 0-15,0 18 0,0 0 16,0-17-16,0 34 16,0 1-16,0-1 15,0-17-15,0 18 16,0-1-16,0-17 15,0-18-15,0 18 16,0 0-16,0-35 16,0 17-1,-17-52 63,17-36-62,0 35 0,0-35-16,0 18 15,0 17-15,0-35 16,0 0-16,0 18 16,0-18-16,0-17 15,0 17-15,0 0 16,-18 0-16,18 18 0,0-1 15,0 1-15,0 17 16,0-17-16,0 0 16,0 17-16,35-17 15,0-18 1,18 18 0,-35 35-1,17 0 1,18 0-1,-18 35 1,-35 36 0,0-54-16,0 18 15,0 1-15,0-1 0,-17 0 16,17 1 0,-53-1-16,18-18 0,-1 19 15,19-36-15,17 35 16,-53-35-16,0 0 15,88 35 64,0-17-64,124 123 1,-106-88-1,-18 0-15,1 0 0,-1-18 16,-35 0 0,53 1-16,-53-19 15,35 19-15,-52-36 94</inkml:trace>
  <inkml:trace contextRef="#ctx0" brushRef="#br0" timeOffset="-114989.82">13917 14552 0,'0'35'93,"18"36"-77,-18 35-16,70-18 16,-70 35-16,36 1 15,-36-18-15,35-36 0,-35-52 16,0 17-1,35-35-15,-35-17 63,0-19-63,-18-17 16,18 0-16,0 18 15,0 0-15,18-18 16,17 53 15,18 35-15,-53 1-16,36-1 15,-36 35-15,35-17 16,-35 0-16,0-35 0,0 17 16,0-17-16,0 17 15,0-53 48</inkml:trace>
  <inkml:trace contextRef="#ctx0" brushRef="#br0" timeOffset="-114295.75">14693 14287 0,'0'-35'0,"0"53"63,0 17-47,0 36-16,-35 35 15,35 17-15,-35 36 16,35-18-16,0 18 15,0-18-15,0-18 16,35 1-16,-35-19 16,70-34-16,-70-18 15,36-35-15,-19 17 16</inkml:trace>
  <inkml:trace contextRef="#ctx0" brushRef="#br0" timeOffset="-113334.89">15222 14693 0,'0'18'62,"-35"52"-62,35 19 0,-35 16 16,35 19-16,-71-18 16,71-53-16,-17 0 15,17-18 17,0-106-1,0 1-31,0-18 15,0-1-15,0-34 16,0-1-16,0 36 16,0 35-16,0 18 15,0 0-15,70 35 47,-17 17-47,0 54 0,0 35 16,17 17-16,1 18 15,-36-17 1,1-1-16,16-52 0,-52-18 16,36-18-16,-36-17 15,0 17 17,-53-35-17,-18 35-15,-52-35 16,-1 0-16,36 35 0,18-35 15,17 0 1,35 36 0,-17-36-16,105-36 31,1 36-31,-36-35 16</inkml:trace>
  <inkml:trace contextRef="#ctx0" brushRef="#br0" timeOffset="-112824.82">15610 15205 0,'0'-18'15,"0"-17"1,0 0-1,53 35-15,0-36 32,-35 36-32,52 0 15,-52 18-15,17-18 16,-35 35-16,36-35 16,-36 53-16,0 0 15,-53 18 1,53-36-1,-71 0-15,54 0 16,-19-35-16,1 36 16,17-36-16</inkml:trace>
  <inkml:trace contextRef="#ctx0" brushRef="#br0" timeOffset="-112594.73">15946 15099 0,'-36'53'15,"36"0"1,-35-18-16,35 18 0,0-18 15,18-17 1,-18 17-16,70-35 0,-52 0 16,35 0-16,17 0 15,-34-35-15,16-18 16,-16 18-16</inkml:trace>
  <inkml:trace contextRef="#ctx0" brushRef="#br0" timeOffset="-112174">16069 14270 0,'0'-35'16,"35"35"-1,1 35 1,16 0-16,1 36 16,106 140-1,-71-34-15,1 17 16,-37-18-16,-52 36 15,0-36-15,0-52 0,0-36 16,0-18 0,0-34-16,0-1 0,0 0 15,-17-35-15,-1 0 32,18-35-1</inkml:trace>
  <inkml:trace contextRef="#ctx0" brushRef="#br0" timeOffset="-107672.83">16845 14975 0,'18'0'125,"35"0"-109,-36 0-1,19 0-15,-1 0 16,18 0-16,-18 0 15,0 0-15,1 0 16,-54 0 78</inkml:trace>
  <inkml:trace contextRef="#ctx0" brushRef="#br0" timeOffset="-107395.74">16898 15258 0,'0'0'16,"35"0"15,1 0-15,-19 0-16,19 0 16,-19 0-16,18-18 15,1 18 1,-19-35 15</inkml:trace>
  <inkml:trace contextRef="#ctx0" brushRef="#br0" timeOffset="-105950.27">17533 14570 0,'35'0'47,"-35"53"78,0-18-125,0 18 15,0 35-15,0 0 16,0 36-16,0-36 16,36-18-16,-36-17 15,0 0-15,0-35 16,35-18-16,-35 35 15,0-52 32,0-1-47,0-17 0,0-18 16,0 0-16,0-35 16,-35-54-16,35 54 15,0 35-15,0 0 16,0 18-16,0 18 15,0-19-15,0 1 16,0 17-16,35-17 16,0 0-16,-35 17 15,53 18-15,-53-53 16,35 53-16,1 0 16,-19 0-1,-17 36 1,36-19-1,-36 18-15,0 1 0,0-19 16,-18 19 0,18-1-16,-35-17 0,-1 17 15,1-35-15,-18 53 16,18-53-16,0 0 16,-1 0-16,19 0 15,-19 0-15,54 35 63,17 0-48,1 1-15,17 16 0,-1 37 16,1-19 0,-17 1-16,-1-18 0,-35-18 15,53-17-15,-53 17 16,17-35-16,-17 53 15,0-71 64</inkml:trace>
  <inkml:trace contextRef="#ctx0" brushRef="#br0" timeOffset="-105477.54">18221 15187 0,'0'-35'16,"-18"35"47,18 17-63,-53 1 15,53 35-15,-35 0 16,35 0-16,0-18 15,0 0-15,18 1 16,17-36 0,0 0-1,-35-36 1,53 1-16,-53 0 16,36 0-16,-36-18 15,0 0-15,35 17 0,-35-16 16,-18 16-1,-17 36-15,17 0 16,-17 0-16,17 0 0,-17 18 16,0-18-16,35 53 15,-18-53 1</inkml:trace>
  <inkml:trace contextRef="#ctx0" brushRef="#br0" timeOffset="-104151.84">18715 15240 0,'0'-35'15,"53"35"1,-18 0-16,18 0 0,-18-18 16,-17 18-1,52 0 1,-52-35-16,17 35 15</inkml:trace>
  <inkml:trace contextRef="#ctx0" brushRef="#br0" timeOffset="-103293.25">19632 14517 0,'0'0'0,"0"-35"16,53-1-1,18 1 1,-54 35-1,18 0-15,1 0 16,-1 0 0,-35 18-16,35-18 15,-35 35-15,0 0 16,0 0 0,0-17-16,-35 35 0,-18 35 15,-17-17-15,17 35 16,-18-1-16,18 1 15,53-53-15,-35 71 32,70-89-32,0 0 0,-17-35 15,35 0-15,-35 0 16,17 0-16,0 0 16,-17 0-16,17-17 15,0-19-15,1-17 16,-1-17-1</inkml:trace>
  <inkml:trace contextRef="#ctx0" brushRef="#br0" timeOffset="-102312.53">20232 14658 0,'0'70'63,"0"19"-63,0-1 16,0 35-16,0 18 15,0-17-15,0-36 16,0-35-16,0-18 15,0-17 1,17-18 0,-17-35-16,0-1 15,0-34 1,0-18-16,0-36 0,0 1 16,0-18-16,-35-18 15,35 71-15,0 17 16,0 53-16,0-17 15,18 35-15,-18-17 16,53 17-16,-18 0 16,18 0-16,-18 0 15,18 0-15,-18 0 16,-17 0-16,-18 52 16,35-16-16,-35-19 15,0 19-15,0-1 16,-17-17-16,-1 17 15,-35 0-15,-17 0 16,-1-35-16,0 53 0,19-53 16,16 36-16,36 16 47,18-34-32,17 17-15,0 1 16,1-1-16,-19 18 15,36-35-15,-17 17 16,-1 18 0,-53-53 31</inkml:trace>
  <inkml:trace contextRef="#ctx0" brushRef="#br0" timeOffset="-101890.97">20637 15081 0,'0'-35'16,"0"17"0,-17 54 31,17-1-47,0-17 15,0 17-15,0-18 16,0 19-1,17-36-15,1 0 16,17 0 0,-35-18-1,53 0-15,-53-17 0,18 0 16,-18 17-16,0-17 16,0 0-16,0 17 15,-106 36 16,88 17-15</inkml:trace>
  <inkml:trace contextRef="#ctx0" brushRef="#br0" timeOffset="-101257.71">19738 15734 0,'-18'0'0,"36"0"78,52 0-78,19 0 15,-1 0 1,35 0-16,1 0 0,17 0 16,18 0-16,-18-35 15,-35 35-15,-36-36 16,-35 36-16,1 0 31,-72 0 0,19 0-15,-18 0-16</inkml:trace>
  <inkml:trace contextRef="#ctx0" brushRef="#br0" timeOffset="-100624.29">19826 15910 0,'18'0'32,"-18"-17"-32,35 17 15,0 0 1,1 0 0,-19 0-16,-17 17 15,0 36 1,0-18-1,0-17-15,-17 17 16,17 18-16,-53 0 16,17-18-16,36 36 15,-35-18-15,35 0 16,0-35-16,0 34 16,18-16-16,35 17 15,-36-53 1,19 0-16,-19 0 15,18 0-15,1 0 16,-1-36-16,-17-17 0,17 1 16</inkml:trace>
  <inkml:trace contextRef="#ctx0" brushRef="#br0" timeOffset="-100077.15">20338 16175 0,'35'0'62,"-35"-35"-62,53 35 16,-53-71-16,35 36 15,-35 17-15,53-17 16,-53 0-16,35-1 16,-35 19-16,0-36 15,0 17 1,0 1-16,0 18 15,-17 17-15,17-36 0,-18 36 16,-35 36 0,18 16-16,35 19 15,-35 0-15,35 17 16,0 0-16,0 35 16,0 1-16,88 158 31,-88-229-31,0 0 15,17-35-15,-17 17 16,0-70 31,0-1-31</inkml:trace>
  <inkml:trace contextRef="#ctx0" brushRef="#br0" timeOffset="-97564.3">19614 14093 0,'0'71'157,"0"-36"-157,0-17 0,0 35 15,0 0-15,-35 0 16,35-18-16,0 36 15,-35 17-15,35 70 16,0-16-16,-53 34 16,53 0-16,0 36 15,0-36-15,0 36 16,0-18-16,0-35 16,35 0-16,-35-54 15,53 1-15,-53-35 16,53-1-16,-53-17 15,71 0-15,-71 0 0,53-35 16,-53 17-16,35-35 16,-35 35-16,0-52 47,-35-54-32,35-17-15</inkml:trace>
  <inkml:trace contextRef="#ctx0" brushRef="#br0" timeOffset="-96512.8">20832 14252 0,'35'0'93,"0"18"-77,-35-1 0,71 19-16,-36-1 15,0 18-15,0 18 16,1-1-16,-1 36 0,18 17 16,-53 18-16,70 54 15,-70 16-15,0-34 16,0-1-16,0 0 15,0 1-15,0-1 16,-52 36-16,52-18 16,-53 0-16,53-53 15,-36-18-15,36-52 16,0 0-16,-35-19 16,35-34-1,-35-18 16,35-18-31,0-34 0,0-1 16,0 0-16</inkml:trace>
  <inkml:trace contextRef="#ctx0" brushRef="#br0" timeOffset="-94738.78">21678 14711 0,'0'-35'31,"0"52"281,0 36-312,0-18 16,0 54-16,0 34 0,-70 1 16,70-1-16,-53-17 15,53-36-15,-36-17 16,36-35-16,0 17 15,0-88 32,0 0-31,18-17-16,-18 17 16,0-35-16,35-53 15,-35 35-15,0-18 0,36 54 16,-36 17-1,35 18-15,0 35 47,0 35-31,1 0-16,-36 36 16,53-1-16,0 18 15,-18 18-15,0 0 16,0-18-16,-35 18 15,71-35-15,-71-18 16,0-18-16,0 0 16,0-17-16,0 35 15,-18-53 1,-17 0-16,17 35 16,-35-35-16,-17 0 0,17 0 15,-18 0-15,19 0 16,34 0-16,53 0 62,0 0-62</inkml:trace>
  <inkml:trace contextRef="#ctx0" brushRef="#br0" timeOffset="-94258.88">22207 15169 0,'0'-35'31,"18"35"-31,35 0 16,-18 0-1,-17 0-15,17 0 16,0 18-16,1 35 15,-36-18 1,0-17-16,0 17 16,0-17-16,-53 52 15,0-35-15,-18 36 16,18-36-16,0-17 16,36-18-16,-18 0 15,17 35 1,71-53 15,0 18-31,-18-52 16</inkml:trace>
  <inkml:trace contextRef="#ctx0" brushRef="#br0" timeOffset="-94040.2">22507 15240 0,'0'0'0,"-53"53"16,18 0-16,35 0 15,-35 35 1,35-35-16,53-18 16,0-35-16,-18 35 0,35-35 15,1 0-15,0-17 16,-19 17-1,-16-71-15</inkml:trace>
  <inkml:trace contextRef="#ctx0" brushRef="#br0" timeOffset="-67063.49">12788 10619 0,'-17'0'188,"-19"17"-172,1-17-1,35 36-15,-35-36 16,35 35-16,-53-35 15,53 35-15,-35 0 16,35 1-16,-36-19 0,36 19 16,-17-1-1,17 0-15,-36-35 16,36 53-16,-35 0 16,35-18-1,0 0 1,-18-35-16,18 53 15,0-17-15,0-19 16,0 19-16,0-19 16,0 19-16,0 34 15,0-52 1,0 35 0,0 0-16,0-36 15,0 36 1,0 18-1,0-18 1,0-1 0,0 1-1,0-35 1,0 17 0,0 18-1,0-17 1,0 16-1,0 1-15,36-35 16,-36 35 0,0 0-1,35-36 1,-35 19-16,0-1 16,0-17-16,0 17 15,0-17-15,18 17 16,-18 0-16,0-17 15,0 35 1,0-18-16,0 0 0,0 18 16,35-18-16,-35-17 15,0 17-15,0 1 16,0-1-16,0 18 16,0-18-1,-35-35 32,35 18-31,-36-18-16,36 35 15,-17-35-15,17 35 16,-36-35-16,36 36 109,18-36-93,17 35 0,-17 0-1,17-17 1,1 35-1,-36 0 1,0-36-16,0 19 16,35-1-16,-35-18 15,0 19-15,0-1 16,0-17-16,0 17 16,0-17-16,0 17 0,0 0 15,0 0 1,0 36-1,0-36-15,-18-17 16,18 17-16,0 18 16,0-35-16,0 17 15,-35 0-15,35-17 16,0 17-16,0-17 16,0 17-16,0 0 15,0-17-15,0 35 16,0 0-1,-18-53-15,18 35 16,0 0-16,0-17 16,0 53-1,0-36-15,0-18 16,0 19-16,0-1 16,0-17-16,0 17 15,-35 0-15,35-17 16,0 17-16,0 0 15,0 1-15,0 17 16,0-18-16,0 18 16,-35 0-16,35 0 15,0-18-15,0 18 16,0-36-16,0 19 16,0-1-16,0-17 0,0 17 15,0-17-15,0 35 16,0-1-16,0-16 15,0 17-15,0 0 16,17-1-16,-17-34 16,0 17-16,36 1 15,-36-19-15,0 19 16,53-1-16,-53 0 16,35 18-16,0 0 15,0 0-15,1 0 16,34 0-16,54 0 15,-89-53-15,18 35 16,-36-35-16,19 0 0,-1 35 31,-88-35 16</inkml:trace>
  <inkml:trace contextRef="#ctx0" brushRef="#br0" timeOffset="-52891.12">5080 10460 0,'0'17'312,"0"19"-265,0-19 16,0 19-32,0-1 0,0-17-15,0 17-16,0-17 16,0 17 15,0 0-16,0-17 1,0 17 0,0 18-1,0-35 1,0 17 0,0 0-1,0 0 1,0 18-1,0-17 1,0-1 0,0 0-1,0-17 17,0 17-1,0-17 0,0 35-15,0-18 15,0-17 63,0 17-63,0-18 16,0 19-32,0-1 79,0-17 375,0 17-453,0-17 15,0 17-16,35-35 1,-35 35-16,0-17 31,0 17 32,0-17 577,0 17-608,0 0-17,0-17 17,0 17-17,0-17 16,0 17-15,0 0 15,0-17-15,0 17 0,0-17 15,0 17 16,0 0-16,0-17 0,0 17 0,0-17 1</inkml:trace>
  <inkml:trace contextRef="#ctx0" brushRef="#br0" timeOffset="-51953.09">4833 11889 0,'35'0'141,"1"0"-141,-19 0 16,36 0-16,-35 0 15,35 0-15,-18 0 16,-17 0-16,17 0 0,-17 0 15,17 0 1,0 0-16,-17 0 16,17 0-1,-35 35 1,18-35-16,17 0 31,-70 0 79</inkml:trace>
  <inkml:trace contextRef="#ctx0" brushRef="#br0" timeOffset="-50648.9">4851 12012 0,'0'-35'15,"0"52"95,0 19-95,0-1 1,0 36-1,0-54-15,0 18 16,0-17-16,0 17 16,0 1-16,0-19 15,0 19-15,0-19 16,0 18-16,0 1 16,0-19-16,0 36 15,0-17 1,53-36 187,-18 0-203,-17 0 0,17 0 16,-18 0-16,19 17 15,-1-17-15,18 0 16,-18 36-1,18-36 1,-18 0 0,-17 0-1,-18 35-15,35-35 16,-35 17 0,18-17-16,17 0 93,-35-35-46,0 0-31,0 0-1,0-1 1,0-17-16,0 18 16,0-35-16,0-19 15,0 1-15,0 18 16,0-1 0,0 36 15,0 17-16,-17 18 126</inkml:trace>
  <inkml:trace contextRef="#ctx0" brushRef="#br0" timeOffset="-48995.06">5115 12735 0,'0'-17'63,"0"-19"-16,0 1-16,0 53 188,0 17-188,0-17 0,0 17-15,18-35 0,-18 18-1,0 17 1,0 0-1,0-17 1,0 17 0,0-17-1,0 17 17,0 0-1,0-17-16,0 17 1,0-17 15,0 17-15,0 0 0,0-17-1,0 17 16,0-17 16,0 17-31,0 0 0,0-17 77,-18-18 17</inkml:trace>
  <inkml:trace contextRef="#ctx0" brushRef="#br0" timeOffset="-47048.33">4586 13370 0,'18'0'156,"17"0"-125,-17 0-15,17 0-1,-17 0 1,34-17 0,-16 17-1,-19 0 1,19 0-1,-1 0 1,-17 0 0,35 0 15,-36 0-15,18 0-1,1 0 16,-19 0 1,19 0-17,-19 0 1,19 0 0,-1 0-1,0 0 1,0 0-1,-17 0 1,17 0 0,1 0-1,-19 0 1,18 0 15,-35 17-31,18-17 16,17 0-1,1 0 1,-1 0 0,18 0-1,-18 0 1,-17 36 0,17-36-1,0 0 1,-17 0 15,17 0-15,-17 0-1,17 0 1,0 0 0,-17 0-1,17 0 1,-17 0-1,17 17 17,1-17-1,-19 0 0,18 0-15,1 0-1,-19 0 1,19 0 0,-19 0 15,19 0-15,-1 0-1,-17 0 1,17 0-1,-18 0 1,-17 35-16,36-35 16,-1 0-1,-17 0 1,17 0 0,0 0-1,0 0 1</inkml:trace>
  <inkml:trace contextRef="#ctx0" brushRef="#br0" timeOffset="-46228.83">7108 13247 0,'0'-18'16,"0"-17"-1,0 17 32,-35 18-15,35 36-32,-53 16 15,53 1-15,-35-17 16,35 17-16,0-1 15,0-16-15,18 17 16,-18-18-16,53-35 16,-18 35-16,-18-35 15,19 0-15,-19-17 0,19-19 16,-1-17 0,0 0-16,-35 18 0,53-18 15,-53 0 1,0 18-16,0-18 0,-35 0 15,-18 0-15,0 18 16,18 35-16,-18 0 16,0 0-16,18 35 15,35 1 1</inkml:trace>
  <inkml:trace contextRef="#ctx0" brushRef="#br0" timeOffset="-44550.89">4745 12136 0,'-35'0'157,"17"0"-142,-35 0 1,18 0-1,17 0 1,-17 0 0,17 0-1,-17 0 1,0 0 0,17 0 15,-17 0 94</inkml:trace>
  <inkml:trace contextRef="#ctx0" brushRef="#br0" timeOffset="-43176.32">3969 12471 0,'0'-36'0,"0"19"46,0 52 17,0-17-63,-36 52 16,36 1-16,-52-18 15,52-18-15,-36 0 16,36 1-16,0-19 15,0-34 48,0-36-63,18 0 16,-18 17-16,53-52 15,-53 35-15,53-17 16,-53 17-16,53 0 15,-53 18-15,17 35 16,-17 35 47,0 0-63,36 18 15,-36-18-15,0 36 16,35-18-16,-35-18 15,0 0-15,35 1 16,-35-1 0,35 0-1,-70 1 32,-18-36-31,36 0-1,-19 0-15,1 0 16,0 0 0,35 35-16,-36-35 15,1 17 1</inkml:trace>
  <inkml:trace contextRef="#ctx0" brushRef="#br0" timeOffset="-42518.46">4304 12612 0,'0'-35'15,"0"17"16,35 18 32,0 18-47,1-1-1,-36 18 1,0 1-1,-18-1 1,18 0-16,-53-35 16,-35 106-1,53-71 1,-1-35-16,72 0 78</inkml:trace>
  <inkml:trace contextRef="#ctx0" brushRef="#br0" timeOffset="-42230.89">4516 12682 0,'-18'0'0,"18"-17"16,-35 17-1,17 0-15,-17 35 16,35 0 0,0-17-16,0 17 15,0 0-15,53 1 16,-18-1-16,-17-35 15,17 0-15,0 0 16,-17 0-16,17 0 16,0-35-16,-35-1 31</inkml:trace>
  <inkml:trace contextRef="#ctx0" brushRef="#br0" timeOffset="-39297.71">5062 10918 0,'18'0'31,"17"0"141,1 0-156,16 0-1,1 0 1,-35 0-1,17 0 17,-52 0 46,-1 0-63,-35 0 1,35 0-16,-52 0 16,35 0-16,17 0 15,-35 0 1,18 0 0,17 0-1,-17 0 16,53 0 48,-1 0-64,54 0 1,-36 0-16,-17 0 15,17 0-15,-17 0 0,34 0 16,1 0 0,-35 0-1,17 0 1,18 0 0,-35 0-1,17 0 1,-35-17 78,-18 17-79,1 0 1,-18 0-1,-1 0-15,19 0 16,-19 0-16,19 0 16,-19 0-16,1 0 15,18 0-15,-19 0 16,19 0 15,17 35 47,35-35-62,-17 0 0</inkml:trace>
  <inkml:trace contextRef="#ctx0" brushRef="#br0" timeOffset="-37094.61">5203 13529 0,'0'-35'47,"0"-1"78,0 54-47,0 17-62,0-17-1,0 53 1,0-36-16,0-18 15,0 19-15,0-19 16,0 72 0,0-72-16,0 19 15,0-19-15,0 18 16,0 1-16,0-19 16,18 36-1,-18 0 1,0-18-16,0 1 31,0 17-15,0-36-1,0 36 1,0-18 0,0 1-1,0 17 1,0 0-1,0-18 1,0 18 0,0-18-1,0-17 1,0 17-16,0-17 16,0 35 15,0-18-16,0 0 1,0 18 0,0-18-16,0 1 15,0 16 1,0 1 0,-18-53-1,18 36-15,0 17 16,0 17-1,0-52-15,0 17 16,0 0 0,0 18-1,0 0 1,0-35 0,0 35-1,0-18-15,0-17 16,0 17-1,0 18-15,0-18 16,0 0 0,0-17-1,0 17 1,0 1-16,0-19 0,-35 19 16,35-1-16,0-18 15,0 19-15,0-19 16,0 36-1,0-17-15,0-19 16,0 54 0,-35-36-16,35-17 15,0 17-15,0 18 16,0-36 0,0-34 77,0-18-77,0-1-16</inkml:trace>
  <inkml:trace contextRef="#ctx0" brushRef="#br0" timeOffset="-35648.56">4992 15663 0,'17'0'125,"1"0"-125,35-17 15,0 17-15,-18 0 16,36 0-16,-1-36 16,1 36-16,-18 0 15,-18 0-15,0 0 16,-17 0-1,-18-35 48,-35 35-47,-18-35-1,0 35-15,0 0 16,0 0-16,35 0 15,-35 17 1,53 19 47,36-36-63,-1 17 15,-17-17-15,35 0 16,-18 0-16,0 0 15,18 0-15,-18 0 16,-17 0 0,-18 36-1,35-36 1,-52 0 62</inkml:trace>
  <inkml:trace contextRef="#ctx0" brushRef="#br0" timeOffset="-31011.97">6421 14340 0,'0'36'31,"0"34"-16,0-34-15,0 16 16,0 19-16,0-18 16,-18 17-16,18-17 15,0-17-15,0-1 16,0-88 46,0 35-46,-35-35-16,35-17 16,0-1-16,0 18 15,0 1-15,0 16 16,0 19-16,17 17 16,-17-53-16,36 53 15,16 0 1,-16-36-16,-1 36 15,18 36 1,-18-1 0,-35-17-1,0 35 1,0-1 0,-35-52-1,35 18-15,-35-18 0,-1 35 16,1-35-1,17 0 1,36 53 62,-18-17-62,18-19-16,-18 36 0,53 0 15,-53 0 1,53-35-16,-53 17 0,35-35 16,-35 53-16,17-36 15</inkml:trace>
  <inkml:trace contextRef="#ctx0" brushRef="#br0" timeOffset="-30585.54">6932 14887 0,'0'-35'0,"-35"70"46,35 0-30,0-17 0,0 35-16,0 0 31,0-18-31,17-35 0,1 0 31,17-35-15,-35 17-16,0-17 15,0 0-15,0 17 16,0-17-16,-17 35 16,-1 0-16,-35 0 15,-17 0-15,34 35 16,36 18-16</inkml:trace>
  <inkml:trace contextRef="#ctx0" brushRef="#br0" timeOffset="-28455.14">6950 14975 0,'0'-17'125,"0"-19"-78,-18 36-16,-17 0-16,17 0 1,-17 18 0,35 0-1,0 17 17,-35-35-32,35 35 0,0 1 31,0 17-31,0-1 15,17-52 1,-17 18-16,36-18 16,-19 0-1,-17 35-15,35-35 16,1-17 0,-1-36-1,0 0 1,-35 35-16,0-17 15,0 17-15,0-35 0,0 18 16,-35 0 0,0 35-1,-1 0-15,19 0 16,-18 0-16,35 17 16,-36-17-16</inkml:trace>
  <inkml:trace contextRef="#ctx0" brushRef="#br0" timeOffset="-26870.63">5891 13635 0,'0'17'47,"0"1"-31,0 35-1,0 0 1,0-35 0,0 17-16,0 0 15,0 0-15,0 1 16,0-1-16,0 0 15,0 18 1,0-18-16,0 18 0,0-17 16,0 17-16,0-1 15,0 1-15,0 0 16,0 0-16,0-17 16,0 16-16,0-16 15,0-19-15,0 19 16,0-19-16,0 19 15,0-1-15,0-18 16,-35 19-16,35-1 16,0-17-16,0 17 15,0-17-15,0 17 16,0 0-16,0-17 16,0 35-1,0-18 1,0 18-1,0 0 1,0-18 0,0 0-1,0 1 1,0-19 0,0 36-1,0 0 1,-18-53-16,18 18 15,0 17 17,0-17-32,0-71 140</inkml:trace>
  <inkml:trace contextRef="#ctx0" brushRef="#br0" timeOffset="-25799.74">5909 13600 0,'0'-36'0,"-53"54"141,53 17-141,-35 0 15,35 1-15,-35-1 16,35 0-16,0-17 16,0-36 62,0-17-63,17 0-15,-17 17 16,35-17-16,-35 0 0,18 35 16,-18-36-1,35 36-15,-35-35 0,36 35 31,-19 0 1,-17 35-17,36 18 1,-36-18 0,0 18-1,35-53-15,-35 18 16,0 17-16,-18 1 31,-17-36-31,0 0 31,-1 0-31,1 0 16,17 0-16,-17-18 16</inkml:trace>
  <inkml:trace contextRef="#ctx0" brushRef="#br0" timeOffset="-23370.34">6050 11148 0,'0'35'156,"0"18"-109,0-35-32,0 35 1,0-1 0,0-34-16,0 17 15,0 1 1,0 17 0,0-1-1,0-16 1,0 17-1,0 0 1,0-18 0,0 0-16,0 0 15,0 1 1,0-1 0,0 0-1,0-17 1,0 17-1,0 0 1,0 1-16,0 17 16,0-36-1,0 36 1,0 18 0,0-36-1,0 0 1,0 1-1,0-19-15,0 36 16,0 0 0,0-35-1,0 35 1,0-36 0,0 19 15,0-1 0,0-18-15,0 19-1,0-19 1,0 19 0,0-1-16,0 0 15,0 0 1,0-17 46,-18 17-30,18 18-17,0-35 1,0 17 15,0 0-15,0-17-1,0 17 1,0-17 15,0 17 0,-17-52 126,17-36-157,0-71 15</inkml:trace>
  <inkml:trace contextRef="#ctx0" brushRef="#br0" timeOffset="-22080.62">6015 10989 0,'0'-35'31,"0"70"48,-35 18-64,35-18 1,-36 0-1,36 1-15,0-1 0,-17-17 16,17 17 0,0-70 46,0 17-46,0-17-16,0-18 15,35 0-15,-35 18 16,35-18-16,-35 17 16,35 36-16,-35-17 15,18 17 32,17 35-31,-35 0-1,0-17-15,36 35 16,-36-18-16,35 0 16,-35 1-16,35-1 15,-35-17 1,0 17 15,-17-35-15,-19 0-1,1 0 1,-36 0-16,1 35 0,17-35 16,35 0-16,36 0 47,53 0-47</inkml:trace>
  <inkml:trace contextRef="#ctx0" brushRef="#br0" timeOffset="-20670.68">6615 11730 0,'0'-35'16,"0"52"77,0 1-77,0 35-16,0-18 16,0 36-16,-18-1 15,18 1-15,0-18 16,0-36-16,0 19 16,0-72 46,0 19-46,0-54-16,0-17 15,-53-36-15,53 19 16,0 16-16,0 54 16,18-18-16,-18 18 15,35 0-15,0 35 16,-17-36-16,17 36 15,0-35-15,-17 35 0,17 0 16,1 0 0,-19 18-16,-17-1 15,53 19-15,-53-1 0,0-17 16,0 17-16,0-18 16,0 19-16,-17-1 15,17-17-15,-71 17 16,36 18-1,-1-53-15,-17 0 16,53 35 0,0 18 15,0 0-15,18-18-1,-18 1-15,53-1 16,-53-18-16,18-17 15,-18 53-15,35-53 16,-35 53-16,35-35 16</inkml:trace>
  <inkml:trace contextRef="#ctx0" brushRef="#br0" timeOffset="-20198.18">7056 12030 0,'0'-18'16,"0"36"62,-36-18-62,36 70-16,0-34 15,0-1-15,0 18 16,18-53 0,0 0-1,17 0 1,-35-36-16,53 1 15,-53 18-15,35-19 0,-35 1 16,0 17 0,0-17-16,-18 17 15,-35 18-15,1 0 16,-1 53-16,35-35 16,18 17-16,-35-35 15</inkml:trace>
  <inkml:trace contextRef="#ctx0" brushRef="#br0" timeOffset="-15795.49">935 13758 0,'0'-35'0,"0"88"94,0 18-79,0 17-15,0 0 16,0 0-16,0 0 16,0 36-16,0-36 15,0-17-15,0-19 0,0-34 16,0 17 0,0-70 15,0-18-16,0 0-15,-18-17 16,18-19-16,0-105 16,0 71-1,0 35-15,0 0 16,0 17-16,18 0 16,17 36-16,0-18 15,1 18-15,-19 0 16,19 35-16,-36-18 0,53 18 15,-18 0 1,-35 18-16,53 17 16,-53 18-16,0 0 15,0-18-15,0 18 16,-18 18-16,-17-1 16,0 1-16,-18-18 15,0-18-15,35 0 16,-17-35-16,-1 18 15,19-18-15,-18 0 32,87 0 15,1 53-47,0 0 15,-17 0-15,17-1 16,-1 1-1,1 0-15,-17 0 0,-1-35 16,-35 17-16,35 0 16,-35-17-1</inkml:trace>
  <inkml:trace contextRef="#ctx0" brushRef="#br0" timeOffset="-15089.99">1464 14199 0,'0'-17'0,"0"34"0,0-70 15,0 71 48,0 35-47,0 0-16,0 17 15,35 1-15,-35-18 16,0 0-16,0 0 0,0-36 31,0-52 16,0 17-31,0-17-1,0 0-15,36 35 0,-36-18 16,35 18-1,-18 0-15,-17 18 16,71 17-16,-36 0 16,1 1-16,-36-1 15,35 0-15,-35 1 16,0-1 0,0-18-1,-18-17 1,-17 36-16,-18-36 15,18 0-15,-36 0 16,18 0-16,36 0 16,-19 0-1,72 0 1,17-53 0</inkml:trace>
  <inkml:trace contextRef="#ctx0" brushRef="#br0" timeOffset="-12480.87">3528 12206 0,'0'35'171,"0"18"-155,0-35 0,0 17-16,0 0 0,0-17 15,0 35 1,0 18 0,0-36-16,0-17 0,0 52 15,0-35 1,0-17-16,0 17 15,0-17-15,0 17 16,0 0-16,0-17 16,0 17-16,0-17 15,0 53 1,0-19 0,0 1-1,0-17 1,0-1-16,0 0 15,0 1 1,0 16 0,0-16-1,0 17 1,0 0 0,0-36-16,0 18 15,0 1-15,-36-1 16,36 0-1,0 1 1,0-19 0,0 18-1,0 1 1,0 17 0,-35-18-16,35-17 15,0 35 1,0-18-16,-35 0 15,35-17-15,0 35 16,0-18 0,0 18-1,0-18 1,0 0 0,0 36-1,-18-71-15,18 53 16,0-36-16,0 19 15,0-1 1,0-17-16,0 17 16,0 36-1,0-54 1,0 18-16,0-17 16,0 17-16,0 1 15,0-19-15,0 19 16,0-19-16,0 36 15,0 18 1,0-54 0,0 19-16,0-1 15,0-18-15,0 36 16,0-35 0,0 17-1,0 1 1,0-1-1,0 0 1,0-17-16,0 17 16,0 0-1,0-17 17,0 17-17,0-17-15,0 17 16,0 0-1,0 1-15,0 17 16,0-18 0,0-17 15,0 17-15,0 0 15,0 18-16,0-18-15,0 18 16,0 0 0,0-18-1,0-52 110,0-36-125,-35-35 16</inkml:trace>
  <inkml:trace contextRef="#ctx0" brushRef="#br0" timeOffset="-11128.78">3475 12312 0,'0'-18'16,"35"18"15,-35-35-31,-18 88 125,18 0-125,0-18 16,-35 18 0,35 0-16,0-18 0,0-17 15,-35-18-15,35 35 16,0-52 31,0-1-47,0-17 15,35-1-15,-35-17 16,0 18-16,35-18 16,-35 0-16,18 18 0,-18 17 15,35-17 1,-35 53 31,0-1-32,36 36-15,-36-17 16,0-1-16,35 18 16,-35-18-16,0-17 15,35-18-15,-35 35 16,0 0 15,-17-35 0,-19 18-31,1-18 16,-36 0-16,19 0 16,-1 35-16,35-35 15,-17 0 1,35 35-16,0-52 47,17 17-47</inkml:trace>
  <inkml:trace contextRef="#ctx0" brushRef="#br0" timeOffset="-7222.23">16581 12312 0,'17'0'219,"54"0"-203,-54 0-16,36 0 15,0 0-15,-18 0 16,18 0-16,0 0 16,-35 18-16,17-18 15,1 0-15,-19 35 16,18-35-16,-17 0 15,53 0 1,-36 0 0,-88 0 77,-18 0-77,-17 0-16,0 0 16,0 35-16,17-35 15,18 0-15,36 0 0,-19 0 16,1 0 0,70 0 30,18 0-30,-35 0 0,17 0-16,18 0 15</inkml:trace>
  <inkml:trace contextRef="#ctx0" brushRef="#br0" timeOffset="50946.68">20267 10742 0,'0'-18'47,"-35"18"78,35-17-109,-18 17-1,-17 0 16,17 0 1,-17 0-1,0 0-15,17 0 15,53 0 125,18 0-140,-17 0-1,-1 0-15,-18 0 32,36 0-32,-53-35 15,53 35-15,-35 0 16,17 0-1,0 0 1,-17 0 0,17 17-1,-17-17 1,17 0 0,18 0-1,-18 0 1,1 0-1,-1 0 1,-35 18-16,18-18 16,17 0-1,-17 0-15,35 0 16,-18 0 0,0 0-1,18 0 1,-18 0-1,1 0 1,-1 0-16,-18 0 16,19 0-16,-1 0 0,-17 0 15,17 0 1,-17 0-16,17 35 0,0-35 16,-17 0-16,17 0 15,0 0-15,-17 0 16,35 0-16,-35 0 15,52 35 1,-52-35-16,17 0 16,0 0-16,-17 36 15,17-36-15,0 0 16,-17 0-16,17 35 16,1-35-16,-19 0 15,19 0-15,-1 18 16,-18-18-16,19 0 15,-36 35-15,70-35 0,-52 0 16,17 0-16,1 0 16,16 35-16,1-35 15,0 0-15,-17 0 16,16 35-16,1-35 16,36 36-1,-37-19-15,1-17 16,-17 36-16,17-36 15,0 0-15,-1 35 16,-16-35-16,-1 0 16,0 35-1,-70 0 32,-18-35-47,-17 0 16</inkml:trace>
  <inkml:trace contextRef="#ctx0" brushRef="#br0" timeOffset="52271.45">20197 10548 0,'0'0'0,"0"-18"16,0-17 0,0 17-1,0-17 16,0 88 32,0-18-47,0 18-16,0 0 0,0-17 15,0 16-15,0-16 16,0-19-1,0-52 79,0-18-78,0 0-16,-18 0 0,18 18 15,0 17 1,0-17-16,-35 35 156,-1 18-156,-17-18 16,36 0-16,-19 35 0,-16-35 16,16 18-16,19-18 15,17 35-15,-53-35 16,53 35-16,-18-35 15,18 18-15,0 17 16,18 0 0,52-17-1,-52-18 1,17 0-16,0 35 16,1-35-1,-1 0 1,-35 53 62</inkml:trace>
  <inkml:trace contextRef="#ctx0" brushRef="#br0" timeOffset="53908.23">24007 10813 0,'-18'0'0,"-53"0"16,36 0-1,-18 0-15,0 0 0,18 17 16,-36-17-16,18 53 16,1-35-16,-1 35 15,17 0-15,36-18 16,-35 0-16,35 0 16,0 18-16,0 0 15,0-17-15,0 17 16,0-1-16,18-34 15,35-18-15,0 35 16,17-35-16,-17 0 16,0 0-16,0 0 15,-36 0-15,19 0 16</inkml:trace>
  <inkml:trace contextRef="#ctx0" brushRef="#br0" timeOffset="54867.58">24042 11254 0,'0'-18'31,"17"18"-15,-17-35-1,0 17 17,-52 18 14,-19 53-30,71 0-16,-35 0 16,35-18-16,0 0 15,0 1-15,35-36 16,-35 35-16,53-35 16,-18 0-1,18-35 1,-53 17-16,53-17 15,-53-1-15,35 1 0,-35 0 16,0 0-16,0 17 16,-17 18-1,-19 18 1,36 35 15,0-18-31,18-35 16,17 0-1,-17 0 1,-18 17 0,53-17-16,17 0 15,-52 0 1,17 0-16,1-17 16,-36-1 15,0-17-16,0 0 1,-36-1 0,-17 36-1,0 36 1,53-1 0,0 0-16,0 18 15,0-18-15,0 1 16,0-19-16,36 19 0,34-1 31,1-35-31,-54 0 16</inkml:trace>
  <inkml:trace contextRef="#ctx0" brushRef="#br0" timeOffset="55415.89">24659 11359 0,'35'0'32,"1"0"-32,17-70 15,-18 35-15,71-71 16,-53 70 0,0-52-16,17 18 15,-35-36-15,1-18 16,-36 1-16,0 70 15,-36 71 17,-17 88-32,1 17 15,-1 18-15,-18 18 16,1 53 0,-36 34-16,-18-16 0,36 52 15,-18-70-15,71-36 16,35-52-16,-35-54 15,35-17-15,0-18 16,0-52 15,0-36-15,17 17 0,-17-16-16</inkml:trace>
  <inkml:trace contextRef="#ctx0" brushRef="#br0" timeOffset="55781.18">24624 12224 0,'0'-36'15,"18"36"48,17 0-32,-35-52-31,35 52 16,-35-36-16,0 19 78</inkml:trace>
  <inkml:trace contextRef="#ctx0" brushRef="#br0" timeOffset="57237.15">25435 11324 0,'0'18'110</inkml:trace>
  <inkml:trace contextRef="#ctx0" brushRef="#br0" timeOffset="57409.95">25488 11553 0,'35'-52'63</inkml:trace>
  <inkml:trace contextRef="#ctx0" brushRef="#br0" timeOffset="64413.2">26758 10760 0,'0'-18'47,"-17"18"-32,-36 0 1,35 0 0,-35 18-16,0-18 15,0 53-15,18-36 16,-18 36-16,0 0 16,-53 106-1,106-71-15,-35 0 16,35 18-16,0-53 15,35 0-15,18-18 16,0-35-16,-18 35 16,18-35-16,0 0 15,-17 0-15,16-17 0,-16 17 16,-1-53 0</inkml:trace>
  <inkml:trace contextRef="#ctx0" brushRef="#br0" timeOffset="64873.33">26917 11254 0,'0'0'0,"0"-18"16,-18 18 0,-17 0-1,0 18 1,35 17 0,-53 18-16,53-18 15,0-17-15,0 17 16,17-35 15,36-35-15,-53 17-1,53-17-15,-53 0 0,36-1 16,-36 89 15,0 0-15,0-18-16,0 18 15,0-17-15,35-1 16,-18-35 0</inkml:trace>
  <inkml:trace contextRef="#ctx0" brushRef="#br0" timeOffset="65381.37">27129 11307 0,'0'35'32,"-18"18"-32,18 17 15,-35 1-15,35 17 16,-36-17-16,36-1 15,0-17-15,0-35 16,18-18 15,-18-71-15,0 18-16,35-17 16,-35-36-16,0-53 15,36 36-15,-36 34 16,53 36-16,-53 18 15,35 35-15,-18 0 16,36 35 0,-53 1-1,0-1-15,0 0 16,0 18-16,0 0 16,0-35-16,0 17 15,-35-35-15,35 18 0,-18-18 16,-17 0-1,18 0 1</inkml:trace>
  <inkml:trace contextRef="#ctx0" brushRef="#br0" timeOffset="65682.95">27605 10707 0,'0'17'15,"0"36"1,0 0-16,0 0 15,-35 53-15,35 0 16,0 17-16,-36-17 16,36-18-1,0-52 1,18-54 15,-18-17-31</inkml:trace>
  <inkml:trace contextRef="#ctx0" brushRef="#br0" timeOffset="65838.53">27552 11007 0,'35'0'15,"0"17"1,18-17 0,89 0 15,-107-17-16</inkml:trace>
  <inkml:trace contextRef="#ctx0" brushRef="#br0" timeOffset="66699.42">27799 11289 0,'0'35'31,"18"-35"-15,17 0-1,-35-17 1,17 17-16,-17-18 31,0-17-15,0-18-16,-35 53 31,0 0-15,35 35-16,-18 18 15,18-18-15,0 18 16,0-18-16,0-17 16,0 17-16,53-35 15,-35 0 1,17 0-16,0-35 0,1 0 16,-19 17-16,19-17 15,-36 0-15,35-1 16,-35 19-1,0 34 17,-18 36-32,18 0 15,0-35-15,0 17 16,0 0 0,18-35-1,17-17 1,-35-19-16,35 1 15,-35 17-15,36 18 16,-36-35 0,0 53-1,0-1-15,0 36 16,0 0-16,0-35 16,0 17-1,53-35 16,-53-17-31,35-1 16,-35-17-16,53-1 16,-18 36-1,0 36 1,-35 17 0,18-53-1,17 17-15,36-17 16</inkml:trace>
  <inkml:trace contextRef="#ctx0" brushRef="#br0" timeOffset="67571.5">28751 11342 0,'18'0'16,"53"0"-1,-19 0-15,-16 0 16,52-53-16,-17-18 15,-19 36-15,1-18 0,-17 0 16,-1-17-16,0-1 16,-35 18-16,35-17 15,-35-1-15,0 36 16,-17-18 0,-36 71-1,18 34 1,-1 19-16,1 17 15,0 18-15,35-18 16,0 0-16,0 1 16,0-19-16,0-17 15,17-18-15,-17 1 0,18-36 16,17 35 0,18-35-1,-53-35-15,36-1 16,-36 19-16,35-19 15,-35 54 17,35 17-17,-35 1 1,35-36 0</inkml:trace>
  <inkml:trace contextRef="#ctx0" brushRef="#br0" timeOffset="67743.59">29580 10848 0</inkml:trace>
  <inkml:trace contextRef="#ctx0" brushRef="#br0" timeOffset="68188.03">29492 11377 0,'18'-35'31,"17"17"-15,0-17-16,-17 0 16,17-1-16,18 1 15,-53 70 16,0 1-31,0-19 16,0 36-16,0-18 16,-35-17-16,35 17 15,0-70 32,18 17-31,-18-17-16,53 35 15,-53-35-15,35 35 16,0 0 0,-35 35-16,35 18 15,-35-35 1,18-18 0,35 0-16,0 0 15,0-36-15</inkml:trace>
  <inkml:trace contextRef="#ctx0" brushRef="#br0" timeOffset="68616.89">29933 11254 0,'0'35'16,"18"-35"46,35-35-46,-18-1 0,-35 19-16,-18 52 47,18 18-47,-35 0 15,35-36-15,0 19 16,0-1-1,35-35-15,18 0 16,-17 0-16,-1 0 16</inkml:trace>
  <inkml:trace contextRef="#ctx0" brushRef="#br0" timeOffset="69215.42">30357 11289 0,'0'-18'32,"-18"18"-17,18-35 1,-18 35-16,-17 0 16,0 18-1,35 17 1,-18-17-16,18 17 15,0 0-15,0 0 16,18-35 0,35 0-1,-18 0-15,-17-35 16,17 17 0,-35-17-16,53 0 0,-53 17 15,0 54 32,0-19-31,0 18-16,0 1 15,35-36 17,36-36-17,-19-16 1,-52 16-1,0 54 17,0 0-17,0 17-15,18 0 0,-18 0 16,35-35 0,1 0-1,-19-35 1,-17 17-1,36-34-15</inkml:trace>
  <inkml:trace contextRef="#ctx0" brushRef="#br0" timeOffset="69404.32">30709 10813 0,'18'0'62,"-18"17"-46,53-17-16</inkml:trace>
  <inkml:trace contextRef="#ctx0" brushRef="#br0" timeOffset="69815.48">30745 11307 0,'0'0'0,"35"-18"62,-18-17-46,19 17-16,-1-17 16,-17 35-16,-18-36 15,88 36 1,-88 36-1,0-1 1,18-17-16,-18 17 16,0 18-1,0-36 17,35-34-17</inkml:trace>
  <inkml:trace contextRef="#ctx0" brushRef="#br0" timeOffset="70137.1">31062 11342 0,'18'0'15,"17"0"1,36 0-1,-36 0 1,-35-18 0,53-17-16,-53-18 15,0 35 1,-18 18 0,-17 0-16,0 18 15,35 17-15,-53 36 16,53 17-16,0 18 15,0-53-15,35 0 16,18-18-16,-18-35 16,18 0-16,0 0 15,0-18-15</inkml:trace>
  <inkml:trace contextRef="#ctx0" brushRef="#br0" timeOffset="72394.12">26599 11977 0,'0'17'110,"0"1"-110,-17 35 31,17-18-31,0-17 15,0 35 1,0-18 0,-18-17-16,18 17 15,0 18-15,0-18 16,-35 18-16,35 0 16,0-35-16,0 17 15,0-70 48,0 17-48,0-35-15,0-17 16,18-1-16,-18-17 0,0 0 16,35 17-16,-35 18 15,0 36-15,35-19 16,-17 1 15,35 35-15,0 0-1,-36 0 1,18 35 0,-35 36-1,0-36-15,0 0 16,0 1-1,-35-19-15,18 19 0,-19-1 16,1-35-16,0 53 16,17-53-16,-35 0 15,36 0 17,17 35 14,35-17-30,0 35-16,18-1 16,0 1-16,-18 0 0,-17 0 15,17-35 1,0 35-16,-35-18 31</inkml:trace>
  <inkml:trace contextRef="#ctx0" brushRef="#br0" timeOffset="73610.45">27058 12294 0,'18'0'93,"17"0"-77,0 0-16,-17 0 16,17 0-1,0 0-15,-17 0 16</inkml:trace>
  <inkml:trace contextRef="#ctx0" brushRef="#br0" timeOffset="73891.95">27076 12453 0,'17'0'47,"19"0"-32,-19 0-15,19 0 16,-19 0-16,36 0 16,-18 0-1</inkml:trace>
  <inkml:trace contextRef="#ctx0" brushRef="#br0" timeOffset="75154.16">27640 12453 0,'18'0'63,"-1"0"-63,36-35 0,0-18 15,-17 0-15,-1-18 16,0 18 0,0-17-16,1-1 15,-1 1-15,-35-1 0,53 1 16,-53 17-16,0 17 16,0 1-16,0 18 15,0 52 48,0 18-63,-35 0 15,-1 17-15,1 36 16,-36-18-16,19 18 0,-1 35 16,17-17-16,36-18 15,-35 35-15,35-53 16,0-18-16,0-17 15,0 0-15,0-18 16,53 1 0,0-36-1,-35 0 1,34-18 0,-52-17-16,36 35 15,-36-35-15,-18-18 16,-17 53-1,0-53-15,-1 53 0,1 0 16,17 0-16,-17 0 16,53 0 15,-1 0-31</inkml:trace>
  <inkml:trace contextRef="#ctx0" brushRef="#br0" timeOffset="76284.3">28275 11853 0,'-18'0'125,"-17"53"-109,35-17-16,-53 16 16,53 19-16,-35 17 15,35 36-15,0 17 16,0-18-16,0 36 16,0-124-1,0 1-15,0-1 16,35-35-16,-35 17 0,36-17 47,-19 0-16</inkml:trace>
  <inkml:trace contextRef="#ctx0" brushRef="#br0" timeOffset="77284.19">28452 12347 0,'17'0'109,"18"-35"-93,1 35-1,-36-35 1,17 35-16,19-36 16,-1 36-1,0-53-15,-35 18 16,35 0-16,-35 17 0,53-17 15,-53 0-15,36-1 16,-36 19-16,0-18 16,0 17-16,0-17 15,0-18-15,0-18 32,-18 71-32,0 18 31,18 35-16,-53 17-15,53-17 16,-35 18-16,35 35 16,0-18-16,-35-18 15,35 1-15,0-18 0,0 0 16,0 0 0,0-36-16,0 19 0,0 16 15,0-34 1,0-53 62,0 17-78</inkml:trace>
  <inkml:trace contextRef="#ctx0" brushRef="#br0" timeOffset="77900.84">28963 11942 0,'0'-36'0,"0"19"31,53 17 79,-53 35-110,53-17 15,-53 34-15,35 19 0,-35 17 16,0 71-16,35-36 16,-35 1-16,0-36 15,0 0-15,0-17 16,0-36-16,0 18 16,-17 0-16,17-35 15,-35 17-15,35 0 16,-18-35 31,18-18-32,0 1 1</inkml:trace>
  <inkml:trace contextRef="#ctx0" brushRef="#br0" timeOffset="94776.63">27781 14358 0,'18'0'62,"0"0"547,17 0-609,-18 0 16,19 0-16,17 0 16,35 0-1,-53 0 1,18 0 0,-35 0 15,-18-18 313,-36 1-298,1-19-30,35 1 0,-53 35-16,53-17 15,-17-19-15,-19 1 32,36-18-32,-35 53 15,35-18-15,-18-17 16,18 0-1,0 17 1,0-17 0,0 17-1,0-17 1,0-18 0,36 18-1,17 35 1,-1 0-1,-34 0-15,17 0 16,-17 0 0,35 0-16,0 0 15,-36 18 1,19-18 0,-36 35-1,35-35-15,-35 17 16,18 19-1,-18-1 1,0 18 0,0-18-16,0 18 31,0-18-31,0 1 31,0-1-31,-36 18 16,36-18-16,0-17 31,36-18 188,-19 0-204,19 0-15,-1 0 16,0 0-16,0 0 16,1 0-1,-1 0-15,-53 0 125,18 35-125</inkml:trace>
  <inkml:trace contextRef="#ctx0" brushRef="#br0" timeOffset="95640.69">28734 14323 0,'0'-36'156,"0"54"-94,35 17-46,-35-52 78</inkml:trace>
  <inkml:trace contextRef="#ctx0" brushRef="#br0" timeOffset="96793.54">29104 14058 0,'-53'0'156,"18"35"-140,-18 36-1,53-18-15,-35 0 16,35-18-16,0 18 0,17-18 15,19-35-15,-19 36 16,19-36-16,17 0 16,-18 0-1,18-18 17,-18 18-32,-35-53 0</inkml:trace>
  <inkml:trace contextRef="#ctx0" brushRef="#br0" timeOffset="97913.92">29139 14429 0,'18'0'47,"17"-36"-16,1-17-16,-36 18 1,35 0-16,-35 17 16,53-17-16,-18-18 15,0 53 32,-35 18-31,0-1-16,0 19 15,0-1-15,0 0 16,-17-35-16,17 35 16,0-52 31,0-1-32,0-17-15,35 0 16,-35 17-16,35 18 15,-35-35-15,18 35 16,17 0 15,-35 17-31,0 1 32,0 17-32,0-17 31,0-89 31,35 18-46,-17 18 15,17 35-15,-35 18-1,36 35-15,-36 0 16,0-36 0,17-17-1</inkml:trace>
  <inkml:trace contextRef="#ctx0" brushRef="#br0" timeOffset="98557.39">29739 13882 0,'-17'0'32,"52"0"61,0 0-77,-17 0-16,17 0 16,-17 0 15,-18 17 63</inkml:trace>
  <inkml:trace contextRef="#ctx0" brushRef="#br0" timeOffset="98961.21">30039 13617 0,'35'0'16,"-35"18"-1,0 35 1,18-18-1,-18 18-15,0-18 16,0 1-16,0-1 16,35-18-16,-35 19 15</inkml:trace>
  <inkml:trace contextRef="#ctx0" brushRef="#br0" timeOffset="117021.01">26741 15064 0,'0'35'141,"0"18"-125,0-36-1,0 54-15,0 17 0,0 36 16,0-1 0,52 1-16,-52-36 0,0-18 15,0-34-15,36-1 16,-36 0-1,0-70 32,0 0-31,0-18-16,0-35 16,0-124-1,0 88-15,0 36 0,0 18 16,0 17-1,0 17-15,0 1 0,0 18 16,35-19 0,0 1-16,1 0 0,-1 35 15,-18-53-15,19 53 16,17 0 0,-18 0-1,-35 17-15,0 19 16,35-19-16,-35 19 15,0 17-15,-35-18 16,0 18-16,17 0 16,-53 17-1,36-70-15,18 18 16,-19-18-16,1 0 0,17 0 16,-17 0-1,17 0-15,36 0 47,17 35-31,18 0-16,0 54 15,18-19-15,-36 1 16,-17-18-16,-18 0 16,53-1-16,-53-34 15,35-18-15,-35 35 16,35-35-16</inkml:trace>
  <inkml:trace contextRef="#ctx0" brushRef="#br0" timeOffset="117561.96">27376 15822 0,'0'-35'31,"0"17"-15,0-17-1,-18 35 17,18 18-17,0-1 1,0 18-16,0-17 16,0 17-16,0 1 15,18-36 1,-1 0-1,18-18 1,-35-35 0,36 53-16,-36-53 15,0 18 1,-18 35 0,18-35-16,-35 35 0,0 0 15,35 17-15</inkml:trace>
  <inkml:trace contextRef="#ctx0" brushRef="#br0" timeOffset="118514.4">26846 16263 0,'0'0'0,"71"0"93,35 0-77,0 0-16,-1 0 16,-16 0-16,-1-53 15,-18 53-15,-17 0 16,-35 0-16,17 0 16,0 0-1,-35-18 32,-17 18-16</inkml:trace>
  <inkml:trace contextRef="#ctx0" brushRef="#br0" timeOffset="119311.02">26952 17039 0,'35'0'63,"-17"0"-48,35 0-15,-18 0 16,-17 0-16,17-17 16,1 17-16,-19-53 0,18 53 15,-35-36 1,36 36-16,-36-53 0,0 18 16,35-18-16,-35 18 15,0-36-15,0 18 16,-35 36-1,-1-18-15,1 35 32,35 17-32,-35 36 15,35 18-15,-35 17 16,35 0-16,0 18 16,0-18-16,0 18 0,0 0 15,0-53 1,0 17-16,0-17 0,0-35 15,17 17 1,19-53 62</inkml:trace>
  <inkml:trace contextRef="#ctx0" brushRef="#br0" timeOffset="120590.93">26282 15469 0,'0'0'0,"0"-35"31,0 17-15,0-17-1,53 35 1,-18-35-16,0 35 16,-17 0-16,17 0 15,-35 17 1,0 36 0,0-35-16,0 17 15,-35 18-15,0-18 16,-1 18-16,1 0 15,0 0-15,35-17 16,-18 16-16,18 1 16,0 0-16,0-35 0,18 17 15,17-35 1,-35 53-16,53-53 0,-18 0 16,18 0-1,-17 0 16</inkml:trace>
  <inkml:trace contextRef="#ctx0" brushRef="#br0" timeOffset="121410.15">26370 16422 0,'-18'0'0,"18"-35"16,36 35 78,17 0-94,0 0 15,0 0-15,-1 0 16,1-36-16,18 36 16,-1-35-16,-17 35 15,0-35-15,-17 35 16,-19 0-16,18 0 31,-52 17 79</inkml:trace>
  <inkml:trace contextRef="#ctx0" brushRef="#br0" timeOffset="122174.31">26352 16880 0,'-35'-35'0,"35"17"31,0-17-15,18-18-1,17 53-15,-35-17 16,35 17-16,1 0 15,17 0 1,-18 0 0,-35 35-1,0 0-15,0 0 16,0 1-16,0-19 16,-35 19-16,35 17 15,-36-18-15,36 0 16,0 0-1,0 1-15,18-1 16,0-35 0,35 0-1,-18 0-15,0 0 16,36-35 0,-36 17-16</inkml:trace>
  <inkml:trace contextRef="#ctx0" brushRef="#br0" timeOffset="126212.83">26282 14746 0,'0'-18'15,"-18"18"1,1 0 15,-19 0-15,1 18 0,-18 53-1,53-36 1,-53 0-16,53 0 15,-53 18-15,36 0 16,-19-17-16,1 17 16,0 17-16,0 1 15,-1 34-15,-17 1 16,18-18-16,35 1 16,-53 17-16,53-18 15,0 18-15,0-18 16,0 141-1,0-141-15,0 18 0,0-53 16,0 18-16,0-1 16,0-35-16,0 18 15,0 0 1,18 18-16,-18-1 0,35-17 16,-35 53-16,53-18 15,-18 0-15,1-17 16,-1 0-16,18-1 15,-18-17-15,0 0 16,1 0-16,-1-18 16,0 0-16,-35 18 0,53 0 15,-35 0 1,52 0 0,-70-18-16,53-35 0,-53 18 15,35-18-15,18 0 16</inkml:trace>
  <inkml:trace contextRef="#ctx0" brushRef="#br0" timeOffset="127240.55">27640 15081 0,'0'-17'15,"35"17"95,-35 35-110,53-35 15,-53 35-15,36-35 16,-1 71-16,0-54 16,0 36-16,1 0 15,-1 18-15,0 35 16,-35-1-16,71 37 16,-71-37-16,0 54 15,35 0-15,-35-53 0,0 17 16,0 1-16,0 17 15,-18 0-15,18-35 16,-35 0-16,35-18 16,0-18-16,-35-17 15,35-35-15,0 17 16,0 0 15,-35-35-15,35-35-1,0 0 1,0 17-16</inkml:trace>
  <inkml:trace contextRef="#ctx0" brushRef="#br0" timeOffset="127807.66">28504 16122 0,'0'0'0,"36"-35"63,-1 35-48,-17 0-15,35-36 16,-1 36-16,-34 0 15,17 0-15,1-17 16</inkml:trace>
  <inkml:trace contextRef="#ctx0" brushRef="#br0" timeOffset="128053">28540 16334 0,'35'0'31,"0"0"-15,-17 0-16,17 0 16,-17 0-16,17-18 0,18 18 15,-18 0 1,-17 0 0</inkml:trace>
  <inkml:trace contextRef="#ctx0" brushRef="#br0" timeOffset="128751.98">29439 16051 0,'18'-35'15,"-18"0"17,0 17-17,0-17 1,0 0 15,0-1-15,-18 36-16,-17 0 15,17 0-15,-17 0 16,-18 0-16,0 36 16,36 17-16,17-1 15,-36 19-15,36 0 16,0-36-16,0-18 16,36-17-16,-1 0 15,0 0-15,18 0 0,0 0 16,-35-17-16,17-18 15,0-18-15,0 17 16,-35 19-16,36-19 16,-36 1-16,0 53 47,0 52-47,0 19 15,35-19-15,-35-17 16,35 18-16,-35-36 15,18 0 1,-36-35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6:59.612"/>
    </inkml:context>
    <inkml:brush xml:id="br0">
      <inkml:brushProperty name="width" value="0.05292" units="cm"/>
      <inkml:brushProperty name="height" value="0.05292" units="cm"/>
      <inkml:brushProperty name="color" value="#FF0000"/>
    </inkml:brush>
  </inkml:definitions>
  <inkml:trace contextRef="#ctx0" brushRef="#br0">9190 3704 0,'35'0'172,"18"0"-157,0 0 1,0-35-16,17 0 16,-34-1-16,17 1 15,-18 0-15,0-1 0,0 19 16,-35-18-16,36-1 15,-36 1-15,53 17 16,-53-17-16,0 0 16,35 17-16,-35-17 15,0 0-15,35 35 47,-35 17-47,18 19 16,-18-1-16,35 18 15,-35 0-15,0 0 16,35-18-16,-35 18 0,0-18 16,0-17-16,0 17 15,0 0 1,0-17 15,36-18-31,-36-35 47,0-1-31</inkml:trace>
  <inkml:trace contextRef="#ctx0" brushRef="#br0" timeOffset="1075.83">10072 3087 0,'0'0'0,"0"-35"32,0 17-17,0-17 1,-35 35-16,-18-36 31,0 36-31,35-35 16,-17 35-16,-18 0 15,35 0 1,-17 0-16,17 0 16,-17 0-16,-18 0 15,18 18-15,0-18 16,-18 35-16,35-35 16,-53 71-16,36-36 15,-18-35-15,0 70 16,18-34-16,0-1 15,-1 0-15,1 0 16,35 36 0,-35-18-1,35 0-15,0-18 16,0 18-16,0 0 16,0-18-16,0 18 15,0 0-15,0-18 16,0 1-16,0 17 15,0-36-15,18 36 16,-18-18-16,35 1 16,0-1-16,0 18 15,1-18-15,17 0 16,0 1-16,88 52 31,-88-88-31,-1 53 0,1-53 16,18 0-16,-1 35 15,19-35-15,122-18 32,-140-34-32,-1 16 15,-17 1-15,0-18 16,0-18-16,53-123 31,-106 124-31,35-36 16,-35-53-16,0 18 15,-53-18-15,18 1 0,-194-125 32,158 231-32,-17 52 15,18 0-15,-1 17 16,-17 54-16,70-54 16,18 19-1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0:04.108"/>
    </inkml:context>
    <inkml:brush xml:id="br0">
      <inkml:brushProperty name="width" value="0.05292" units="cm"/>
      <inkml:brushProperty name="height" value="0.05292" units="cm"/>
      <inkml:brushProperty name="color" value="#FF0000"/>
    </inkml:brush>
  </inkml:definitions>
  <inkml:trace contextRef="#ctx0" brushRef="#br0">11112 3775 0,'0'17'172,"0"19"-156,0 34-1,0-35 1,0 1-16,-17 17 15,17 0-15,0-1 16,0 19-16,0 17 16,0 0-16,-35 36 0,35 35 15,0-18-15,0 0 16,0-18-16,0 1 16,0-1-16,0 1 15,0-36-15,0-35 16,0 17-16,0 1 15,0-18-15,0-18 16,0 18-16,0 0 16,0-35-16,0 17 15,0-17-15,0 17 16,-36-35-16,36 53 16,0-36-1,0-87 32</inkml:trace>
  <inkml:trace contextRef="#ctx0" brushRef="#br0" timeOffset="1157.58">11130 3510 0,'0'-35'31,"0"70"32,0 0-63,-18 36 0,18 0 15,-35 17 1,35-18-16,-88 71 16,88-123 15,0-53 0,0-18-15,0 18-16,18-36 15,-18 0-15,0 1 16,0-1-16,0 36 16,17 0-16,19 35 47,16 0-32,1 35 1,-53-17-16,36 17 15,-36 18-15,35 0 16,-35-18-16,35 18 16,-35-18-16,36 1 15,-36-19 1,0 18 15,-36-35-31,19 0 0,-19 0 16,1-17-16,17 17 15,-17-53-15,0 53 16,17 0 0,18 35-1,0 0-15</inkml:trace>
  <inkml:trace contextRef="#ctx0" brushRef="#br0" timeOffset="1965.71">9596 4410 0,'0'-18'0,"0"-17"31,0 52 16,0 19-31,0 87-16,52 18 15,-52 36-15,0-19 16,0-69-16,0-19 16,36-35-16,17-17 15,0-18 1,-53-18-1,70-34-15,-35-19 0,18-17 16,18-18-16,-36-18 16,18 1-16,-53 52 15,53 1-15,-53 35 16,18 35-16,-54 35 47</inkml:trace>
  <inkml:trace contextRef="#ctx0" brushRef="#br0" timeOffset="2709.62">10195 5027 0,'-17'0'110,"-36"35"-95,53 1 1,-18-1-16,18-17 16,0 17-16,0-18 15,35-17 16,1 0-15,-1 0 0,-35-70-16,0 35 15,35 35-15,-35-36 0,0 1 16,-17 35 0,17 18-1,0-1 1,0 19-16,0 17 15,0-1-15,0 19 16,0 0-16,0-1 16,0-17-16,17 18 15,-17-18-15,0-1 16,0-34-16,0 17 16,0 36-1,-17-36-15,-36-35 31,17 0-31,1 0 0,-18-70 16,-17-1-16,-1-17 16,53 53-16,18-1 15,71-34 17,35 34-17,17 1-15,-35 0 16</inkml:trace>
  <inkml:trace contextRef="#ctx0" brushRef="#br0" timeOffset="4928.22">11377 3140 0,'18'0'125,"-1"0"-109,19 0-16,-1 0 15,18 0-15,0 0 16,-18 0-16,18 0 15,0-36-15,0 36 0,-18 0 16,18 0 0,53 0-1,-53 0-15,0 0 0,-36 0 16,19 0 0,-1 0-16,-18 0 0,19 0 15,-19 0-15,19 0 16,-1 0-16,-17 0 15,17 0-15,-18 0 16,36 0 0,0 0-1,-17 0 1,-36 18-16,35-18 16,0 0-1,0 0 32,1 0-31,-19 0-1,36 0 220,-17 0-220,-19 0 1,36 0 0,-18 0-16,-17 0 15,17 0-15,-17 0 16,17 0-16,18 0 15,-35 0 1,17 0 15,-17 0 1,-18 35 124,0 1-141,0-1-15,0 18 16,0-18-16,0 0 16,0 18-16,0-35 15,0 17-15,0-17 16,0 17 0,0-53 93,-53 18-93</inkml:trace>
  <inkml:trace contextRef="#ctx0" brushRef="#br0" timeOffset="5657.57">12912 3528 0,'17'0'94,"1"0"-79,17 0-15,0 0 16,-17 0-16,17 0 15,-17 0-15,17 0 16,1 0-16,-19 0 16,36 0-1,-18 0 1,-17 0 15,17 0-15,-17 0 15</inkml:trace>
  <inkml:trace contextRef="#ctx0" brushRef="#br0" timeOffset="6941.96">12841 3616 0,'0'-35'46,"0"52"158,35 1-189,-35 17-15,0 18 16,0 35-16,0-35 15,0 18-15,0-1 16,0-17-16,0-17 16,0-1-16,0-18 15,0 19-15,0 17 16,0-36 0,-17 19-16,17 17 15,0-36 1,0-52 109,17 35-78,1 0-32,17 0-15,1 0 16,-1 0-16,18 18 16,0-18-16,-18 0 15,18 0-15,0 0 16,-18 0-16,0 0 15,1 35-15,-19-35 16,36 0 0,-18 0-1,-17 0 79,-18-18-78,0 1-16,0-36 15,0-18-15,0-35 16,0-53-16,53 18 16,-53 53-16,0-18 15,0 53-15,0 0 16,-18 53 78</inkml:trace>
  <inkml:trace contextRef="#ctx0" brushRef="#br0" timeOffset="8401.15">13741 3757 0,'0'-35'16,"0"0"15,0 52 32,0 54-48,0-18-15,0 35 0,0 18 16,0-53-16,0-1 16,0-16-16,0-19 15,0-52 48,0-18-48,0 0-15,0-17 16,0-18-16,0-1 0,35 19 16,-35-36-1,53 71-15,-53-1 0,35 36 16,-35-35-16,53 35 16,0 0-1,-18 0 1,-35 35-16,36 1 15,-36-19-15,0 19 16,0 17-16,0-36 16,0 18-16,-36 1 15,1-1 1,0-35 0,-36 0-16,36 0 31,35-18-16,0 54 17,0-19-32,0 19 15,88 16-15,-88 1 16,35 0-16,-35-35 16,36 17-16,-36 0 15,35-17 1</inkml:trace>
  <inkml:trace contextRef="#ctx0" brushRef="#br0" timeOffset="8836.89">14217 4145 0,'0'-35'0,"35"35"15,-17 0 1,-18-18 0,35 18-16,-35-35 15,35 35 1,-35-35-16,0 17 16,0-35-1,-17 53 16,-36 35-15,53 18-16,0-17 16,-35 16-1,35-16-15,0-19 16,17-17 0,36 0-16,-35 0 15,17 0-15</inkml:trace>
  <inkml:trace contextRef="#ctx0" brushRef="#br0" timeOffset="9370.02">14517 4145 0,'0'-53'15,"0"36"-15,-35 17 47,17 0-31,18 35-16,0 0 15,-35-35-15,35 35 16,17-35 0,1 0-1,35 0 1,-18 0-16,-35-35 16,35 35-16,-35-70 15,36 70-15,-36 52 47,0 19-31,0-18-16,-18 53 15,18-53-15,0 17 16,0-17-16,0-35 16,0 17-1,0-70 32</inkml:trace>
  <inkml:trace contextRef="#ctx0" brushRef="#br0" timeOffset="9848.34">14905 4251 0,'0'53'78,"0"0"-78,0-36 16,0 19-16,0-1 15,0-17 1,0-36 31</inkml:trace>
  <inkml:trace contextRef="#ctx0" brushRef="#br0" timeOffset="13017.27">13159 4427 0,'35'18'656,"-35"0"-640,0 17 0,0-17-1,35 17 1,-35 0-1,0-17 1,0 17 0,0 0-1,0-17 1,0 17 0,0-17 15,0 17-16,0 18 17,0-35-17,0 17 1,0-17-16,0 17 16,0 18-1,0-36 1,0 19-1,0 17 1,0-18 0,0 35-1,0-17 1,0-35-16,0 17 16,0-17-16,0 17 15,0 36 1,0-54-16,0 36 15,0-17 1,0-19 0,0 36-16,0-18 15,0-17 17,0-53 46</inkml:trace>
  <inkml:trace contextRef="#ctx0" brushRef="#br0" timeOffset="13540.55">13070 5644 0,'36'0'94,"34"-17"-94,1 17 15,-1 0-15,-17 0 16,18 0-16,-1 0 0,-17 0 16,18 0-1,-36 0-15,-17 0 16,-54 0 46,19 0-62,-18 0 16</inkml:trace>
  <inkml:trace contextRef="#ctx0" brushRef="#br0" timeOffset="14474.77">13070 5644 0,'0'-35'47,"0"53"16,18-18-48,-18 35-15,0 18 16,0 0-16,0 35 16,0 36-16,0-36 15,0-35-15,0 0 16,0-18-16,0-17 16,0 17-16,0 0 31,18-35 125,17 0-140,0 0-16,18 0 15,0 0-15,-18 0 16,18 0-16,0 0 0,-18 18 16,-17-18-1,17 0-15,-17 0 16,17 0-16,18 0 15,-35 0 1,17-36 47,-35-34-48,0 52-15,35-35 16,-35-17-16,0-18 15,0-54-15,-53 1 16,53 53-16,0 35 16,0 36-16,0-19 15,0 54 32</inkml:trace>
  <inkml:trace contextRef="#ctx0" brushRef="#br0" timeOffset="15398.22">14023 5891 0,'0'0'0,"0"53"63,0 18-48,0-18-15,0 0 16,0 0-16,0-18 0,0 18 31,0-71 0,0-17-31,0-18 16,0-18-16,0-34 16,18-72-16,-18 18 15,0 36-15,0 35 16,52 17-16,-52 36 16,53 35-16,-53-18 15,36 18-15,17 36 16,-18-19-1,-35 18-15,53 18 0,-53-17 16,0 17 0,35 0-16,-35-18 0,0-18 15,-18 36-15,18-17 16,-53-36-16,18 35 16,18-35-16,-19 0 15,-17 0-15,18 0 16,-35-18-1,70-17-15,17 53 47,18 35-47,1-18 16,-1 18-16,-35 0 16,71 0-16,-71-18 15,52-18-15,-52 36 16,18-53-16</inkml:trace>
  <inkml:trace contextRef="#ctx0" brushRef="#br0" timeOffset="15762.25">14464 6015 0,'35'0'32,"18"0"-17,-35 0 1,-18-35-1,0 17 1,0-17 0,0 52 15,-36 19-31,36-19 16,-35 18-16,35 1 15,0-19-15,0 36 16,18-17-1,35-36 1,-36 0-16,19 0 16</inkml:trace>
  <inkml:trace contextRef="#ctx0" brushRef="#br0" timeOffset="16199.82">14922 5980 0,'0'0'0,"-17"-36"0,-18 36 31,-1 18-15,36 17-16,-17 0 15,17-17-15,0 35 16,17-53 31,-17-18-47,53-17 15,-53 17-15,53-17 16,-18 0 0,-35 70-1,-17 18 1,17 35-16,-36 1 15,36-1-15,0-18 16,0 1 0,0-36-16,0 0 0,0 1 15,0-72 17,0 1-17,0 17-15</inkml:trace>
  <inkml:trace contextRef="#ctx0" brushRef="#br0" timeOffset="16515.32">15064 6227 0,'35'-53'0,"0"53"16,-35-36-16,53 36 15,-35 0 1,17 0 0,-35 71 31,-35-18-47,-1 17 15,36-17-15,-35-17 0,35-1 16,18 0-1,-1-35 1,36 0-16,0-18 0,0-17 16,-35 0-16</inkml:trace>
  <inkml:trace contextRef="#ctx0" brushRef="#br0" timeOffset="17474.45">13388 6438 0,'0'-35'16,"0"53"62,35 17-78,-35 18 16,0 0-16,0 0 15,35 17-15,-35-17 16,0 18-16,0-18 16,18-18-16,-18 0 0,0 0 15,0 1 1</inkml:trace>
  <inkml:trace contextRef="#ctx0" brushRef="#br0" timeOffset="18698.46">10866 7320 0,'0'-18'0,"0"-17"31,35 35 94,0 0-125,-17-35 16,35 35-16,17 0 0,1-35 15,17 35-15,35-36 16,1 36-16,-1-35 16,36 35-16,-53 0 15,17-53-15,-17 53 16,0 0-16,0 0 15,-18 0-15,-35 0 16,18 0-16,-18 0 16,-1 0-16,-34 0 15,17 0-15,-17 0 0,17 0 16,1 0 0,-19 0-16,18 0 0,-17 0 15,17 0-15,1 0 16,-19 18-16,19-18 15,-1 0-15,-18 0 16,36 0 0,-35 0-1,17 0 1,1 0 0,-19 0-1,19 0 1,-19 0-1,36 0 1,-18 0-16,-17-18 16,35 18 15,-18 0-31,-17 0 16,17 0-1,0 0 16,-35-17 48,0-54-64</inkml:trace>
  <inkml:trace contextRef="#ctx0" brushRef="#br0" timeOffset="20425.58">13617 5133 0,'0'-18'62,"35"18"-31,18 0-15,0 0 0,-17 0-16,-19 0 15,19 0-15,-1 0 16,-18 0-16,19 0 15,-19 0-15,54 0 16,-36 0 0,-17 0-16,17 0 15,0 0-15,1 0 16,-1 0-16,-17 0 16,17 0-16,18 0 15,-36 0 1,19 0-1,17 0 1,-18 0 0,18 0-1,-18 0 1,0 0 0,18 0-1,-35 0-15,17 0 16,0 0-16,-17 0 15,17 0-15,18 0 16,-35 0-16,35 0 31,-36 0-31,19 0 0,-1 0 16,-17 0-16,17 0 16,-17 0-16,17 0 15,0 0-15,-17 0 16,17 0-16,0 0 15,18 0-15,0 0 16,-18 0-16,18-35 16,0 35-16,-17 0 15,-19 0-15,18 0 16,-17 0-16,17 0 16,1 0-16,-19 0 15,36 0-15,-17 0 31,-36-35-31,35 35 16,0 0-16,-17 0 16,17 0 62,-70 0 0</inkml:trace>
  <inkml:trace contextRef="#ctx0" brushRef="#br0" timeOffset="21412.96">15963 5468 0,'0'-35'16,"35"-1"-1,-35 19 17,0 34 30,0 36-62,36 0 16,-36 36-16,0-1 15,0 88-15,0-52 16,0-19-16,0 19 16,0-36-16,0-17 15,0-18-15,0-18 16,0 0-16,0 18 16,0-35-1,0-54 63,0 19-78,0-19 16</inkml:trace>
  <inkml:trace contextRef="#ctx0" brushRef="#br0" timeOffset="22283.89">16016 5450 0,'0'0'0,"0"-35"16,0 17 15,-35 71 31,0 18-62,-18 17 16,17-35-16,1-35 16,0 17-16,35-53 62,17-35-62,-17 1 16,53-19-16,-17 0 15,-36 1-15,70-1 16,-70 18-16,35 18 16,1 17-1,-1 18 1,18 0 0,0 89-1,-53-54 1,35 18-16,-35 0 0,0-18 15,35 18-15,-35-18 16,0-17-16,0 17 16,0 0-1,-17 1 32,-54-36-47,-17 0 16,17 0-16,1 0 15,52 0-15,54 0 47,52 0-47</inkml:trace>
  <inkml:trace contextRef="#ctx0" brushRef="#br0" timeOffset="23221.57">16439 5609 0,'0'-17'15,"0"-19"17,0 72 46,0 34-63,0 1-15,0 52 16,0-35-16,0-17 0,0-18 16,0-36-16,36 19 15,-19-36 17,19 0-17,-1-18 1,18-17-16,-18-18 0,-17 0 15,35-35-15,-18-18 16,0 0-16,-35 53 16,53 0-16,-18 53 62</inkml:trace>
  <inkml:trace contextRef="#ctx0" brushRef="#br0" timeOffset="24104.85">16616 6191 0,'0'-35'0,"17"35"15,-17-18 1,0-17 15,0 70 32,0 1-48,0-19-15,0 19 16,18-36-1,-18 17 1,35-17 15,-35-35-15,0 0-16,36 17 16,-36-17-16,0-1 15,35 36 48,-35 18-48,18-18-15,17 0 16,-18 0 0,19 0-1,-36 35 32,0 18-31,0-17-1,0-1-15,0-18 16,35-17 15,-17 0 0</inkml:trace>
  <inkml:trace contextRef="#ctx0" brushRef="#br0" timeOffset="24584.97">17057 6121 0,'0'35'141,"0"0"-141,0-17 15,0 17-15,0 18 16,0-35 0,0 17 46,35-35-62</inkml:trace>
  <inkml:trace contextRef="#ctx0" brushRef="#br0" timeOffset="24939.6">17110 6050 0,'0'-35'31,"35"35"-15,-17 0-1,17 0 17,-35 17-32,18-17 15,17 0 1</inkml:trace>
  <inkml:trace contextRef="#ctx0" brushRef="#br0" timeOffset="25261.24">17057 6174 0,'35'17'110,"0"-17"-95,-17 0 1,17 0-16</inkml:trace>
  <inkml:trace contextRef="#ctx0" brushRef="#br0" timeOffset="26110.23">17374 6191 0,'36'0'16,"-19"0"15,-17-35 94,-35 35-47,35 18-62,-18-18-1,18 53 1,0-36-1,0 18 1,0-17 0,0 17-1,36 1 1,-1-36 0,-35 35-16,0 0 62,-18-35-46,-17 0-16,17-17 15,-35 17 1,0 0 0,36 0-1</inkml:trace>
  <inkml:trace contextRef="#ctx0" brushRef="#br0" timeOffset="28410.16">16704 6138 0,'0'-17'63,"18"52"46,-18 18-109,0-18 16,0 0-16,0-17 15,0 17-15,0 18 16,35-53 62,-35-35-62,0 0-1,0 17-15,18-35 16,-18 0-16,0 18 16,0 0-16,0-18 15,0 70 126,35-17-126,0 0 1,-17 0 31,17 0 219,-17 0-220,-18 36 111,0-19-142,0 19-15,0-19 16,0 19-16,0-1 16,0-18-16,0 36 15,0-35 1,0 17 15,0 1 47,0-54 16</inkml:trace>
  <inkml:trace contextRef="#ctx0" brushRef="#br0" timeOffset="35688.51">19297 3369 0,'0'-18'0,"0"36"187,0 70-187,0 0 16,35 54-1,-35-54-15,53 0 0,-53-18 16,35-17 0,-35-17-16,18-36 0,-18 17 15,35-17-15,-17 0 16,53-70 0,-1-1-1,-17 1-15,-18-36 16,1 0-16,16 18 15,-52 0-15,53-18 16,-53 53-16,0 35 16,36 18-16,-36 35 47</inkml:trace>
  <inkml:trace contextRef="#ctx0" brushRef="#br0" timeOffset="36708.51">19826 4004 0,'0'-35'63,"0"88"30,0 17-93,0 1 16,0-18-16,0 0 16,18-18-16,-18-17 15,35-18 16,-35-18-15,35-17-16,-35-18 16,0 17-16,0-17 15,0 1-15,0 16 16,-17 1-16,70 35 78,-1-35-62,-34 35-1,-18-36 1,35 36 15,-35 53-15,0-17-16,0-1 15,0 18 1,0 0-16,36 0 0,-36-18 16,0 0-16,0-17 15</inkml:trace>
  <inkml:trace contextRef="#ctx0" brushRef="#br0" timeOffset="37053.87">20267 3986 0,'-18'18'63,"18"17"-63,0 1 15,-17 16-15,17 1 16,0 0-16,0 0 15,0-17-15,35-1 16,18-35 0,-35 0-16,17 0 15,0-35-15,-35-1 16,53 1-16</inkml:trace>
  <inkml:trace contextRef="#ctx0" brushRef="#br0" timeOffset="37278.85">20338 3986 0,'17'0'31,"19"0"-16,16 0 1,-52-35 0,53 35-16,-35 0 15</inkml:trace>
  <inkml:trace contextRef="#ctx0" brushRef="#br0" timeOffset="37496.87">20214 4145 0,'18'0'0,"17"0"31,18 0-15,-18 0-16,-17 0 15,17 0-15,-17 0 16</inkml:trace>
  <inkml:trace contextRef="#ctx0" brushRef="#br0" timeOffset="37916.21">20726 4075 0,'0'-18'16,"-18"-17"15,-17 35-15,-18 17-1,53 1-15,-35 17 16,35 0-16,0-17 16,0 17-16,0 18 15,17-17-15,-17-19 16,53-17-16,-53 53 16,53-53-16,-53 18 15,18-18-15,-18 35 16,0 0 15,-53-35-15,17 0-1,1 0-15</inkml:trace>
  <inkml:trace contextRef="#ctx0" brushRef="#br0" timeOffset="38263.96">21131 3828 0,'36'0'31,"-1"0"-15,-17 0-16,17 0 15,0 0-15,0 0 16,1 0-16,-19 0 15,19 0 1,-54 17 0</inkml:trace>
  <inkml:trace contextRef="#ctx0" brushRef="#br0" timeOffset="38428.67">21078 4110 0,'0'0'0,"53"0"31,-17 0-15,-1 0-16,0 0 15,-17 0-15,17 0 16,0 0-16</inkml:trace>
  <inkml:trace contextRef="#ctx0" brushRef="#br0" timeOffset="42349.1">22066 3193 0,'0'-36'16,"0"1"62,0 17 125,0-17-94,0 88 532,0 18-641,0-18 16,53 52-16,-53 1 15,0 18-15,0-1 16,0-35-16,0-17 16,0-18-16,0-18 0,0 0 15,0-17 1,0-53 62,0-1-78,0-34 16,0-18-16,-35-18 15,35 18-15,0-1 0,0 19 16,0-1-1,0 36-15,0-18 16,0 18-16,0 17 0,35-17 16,-35 0-1,53 17-15,-18-17 0,18 0 16,-35 35 0,17 0-1,-17 0 1,-18 35-1,35 0 1,-35 0-16,0 1 16,0-1-16,-18 18 15,18-18-15,-52 0 16,34 1-16,-35 17 16,18-53-16,17 0 15,-17 0-15,0 0 16,-1 0-1,36 35 32,18 0-31,0-17-16,17 35 16,0 0-16,0 17 15,1 1-15,-1-18 16,0 0-16,-35-18 0,53 0 15,-53 0-15,18 18 16,-18-70 62</inkml:trace>
  <inkml:trace contextRef="#ctx0" brushRef="#br0" timeOffset="43475.41">22419 3863 0,'0'18'62,"18"-18"-46,-1 0-1,19 0 1,-1 0 0,-18 0-1,-17-18-15,36-17 16,-36-1 0,0 1-1,-18 35 1,18-35-16,-35 35 0,0 0 31,35 35-31,-53 0 0,53 1 16,0 17-16,0-1 15,0-34-15,17 17 16,19 1 0,16-36-1,1 0 1,-17 0-16,-36-18 15</inkml:trace>
  <inkml:trace contextRef="#ctx0" brushRef="#br0" timeOffset="44011.21">22860 3898 0,'0'-17'16,"0"-19"-1,-18 36 1,18-35 0,-35 35-16,17 0 15,-17 0 1,35 35-1,-35 1-15,35-19 16,0 18-16,0 18 16,18-53-1,34 0 1,-34 0-16,17-17 16,1-19-16,-1 1 15,-17 18-15,-18-19 16,0-17-1,0 89 17,0 17-17,0 35-15,0 0 16,0 0-16,0 0 16,0-17-16,0-18 0,0-36 15,35-17 1,-35 36-16,0-54 31,35-17-31,-35 17 16</inkml:trace>
  <inkml:trace contextRef="#ctx0" brushRef="#br0" timeOffset="44568.37">23177 3951 0,'0'-35'16,"0"0"-1,18 35 1,17 0 15,-35 35 16,-17 35-31,17-34-16,-53-19 15,53 19 1,0-1-16,0 0 16,35-35-1,0 0 1,1 0-16,17-18 16,0 1-16,-1-36 15</inkml:trace>
  <inkml:trace contextRef="#ctx0" brushRef="#br0" timeOffset="45304.6">23742 3034 0,'35'35'94,"-35"18"-78,35 53-16,-35 0 0,36 52 15,-36-34-15,0-36 16,53-17-16,-53-1 15,17-17-15,-17-35 16,36 17 0,17-35 15,-53-53-15,105-70-1,-69 52-15,-1 1 0,0-36 16,18-18-16,-53 36 15,53 35-15,-53 36 16,35-19 0,-17 36 31</inkml:trace>
  <inkml:trace contextRef="#ctx0" brushRef="#br0" timeOffset="46054.23">24447 3792 0,'0'-17'16,"0"-19"-1,-17 19 1,-36 17-1,-18 17 1,54 1 0,-19 17-16,36 1 15,0-19-15,0 36 16,53-53 15,0-35-15,-17 0-1,-36 17-15,52-17 16,-52-1-16,0 19 16,0 34 15,-17 36-15,17 0-16,0 18 15,0-18-15,0 17 16,0 1-16,0-18 15,0-18-15,0 0 16,0-17-16,0 35 16,-35-53 15,-36 0-15,53 0-16,-35 0 15,-17-35-15,-1-18 16,18 17-16,18 36 15,70 0 17,18 0-32,18-35 15,17 35-15,18-88 16,-36 53-16,-34-1 16</inkml:trace>
  <inkml:trace contextRef="#ctx0" brushRef="#br0" timeOffset="46908.52">21766 4586 0,'0'0'0,"53"0"63,53 0-63,71 0 15,-1 0 1,36-18-16,-1 18 15,36-52-15,35-1 0,18 0 16,0 17-16,-35-16 16,-54 52-16,-52-71 15,-71 71-15,-52 0 16,-1 0-16,0 0 31,-52 0 32,17-53-48,-36 53-15,19-18 16</inkml:trace>
  <inkml:trace contextRef="#ctx0" brushRef="#br0" timeOffset="51064.23">21731 5009 0,'0'18'656,"0"35"-656,18-18 16,-18-17-16,0 17 16,0 0-16,35-17 15,-35 17-15,0 1 16,0-19-16,0 19 16,0-19-1,0 18 1,0 1 15,0-19 0,0 19 1,0-19 30,0 19-15,0-1-16,0 0-31,0 0 16,0 18-1,0-17 1,0-1 0,0-53 124,0 1-124,-18-36 0,18 17-16,0 1 15,-35-18-15,35 0 16,0 0-16,-35 18 15,35-18 1,0 18 0,0 17-1,0-17 1,0 0-16,0-1 16,0 1-1,0 18 1,0-19 15,17 36-15,-17-35-1,18 35 1,-18-18-16,53-17 16,-18 0-1,-17 35 1,17 0-1,0 0 1,-17 0 0,17 35-1,1 18 1,-36-35 0,0 17-1,0 0 1,0 0-1,-36 18 1,-34-17 0,35-36-16,17 0 15,18 35-15,-53-35 16,18 0 0,52 53 46,36-18-46,-17 0-1,-36 1-15,52 17 16,-16 0-16,-1-18 16,-35 0-16,35 0 15,1 1 1</inkml:trace>
  <inkml:trace contextRef="#ctx0" brushRef="#br0" timeOffset="51511.62">22296 5556 0,'17'-35'78,"-17"17"-47,35 18-31,-35-35 16,0 0-1,-17 35 17,-18 17-17,35 19-15,-53 17 16,53-18-16,0 0 16,0 0-16,0 1 15,17-1 1,19-35-1,-1 0-15,18 0 16,-18-18-16,0-17 16</inkml:trace>
  <inkml:trace contextRef="#ctx0" brushRef="#br0" timeOffset="51999.83">22666 5433 0,'0'0'0,"0"-18"0,0-17 16,-35 35 0,17 0-1,18 17 1,-53 36-16,53-17 15,-35 34-15,35-17 16,0-35-16,0 17 16,53-35 15,-53-18-31,53 1 0,-53-18 16,53-1-16,-53 19 15,17-19-15,-17 89 47,0 0-31,0 18-16,0 17 15,0-18-15,0-17 16,0 18-16,0-18 16,36-18-16,-36-53 62</inkml:trace>
  <inkml:trace contextRef="#ctx0" brushRef="#br0" timeOffset="52287.61">22895 5715 0,'36'0'16,"-36"35"-1,0 1 1,0-1-16,0 0 15,0 0 1,35-35 15,-35-35-15</inkml:trace>
  <inkml:trace contextRef="#ctx0" brushRef="#br0" timeOffset="52819.68">23477 5133 0,'0'53'78,"0"0"-78,0 53 15,0-36 1,0 1-16,0-36 0,0 0 16,0-17-1</inkml:trace>
  <inkml:trace contextRef="#ctx0" brushRef="#br0" timeOffset="52990.18">23301 5397 0,'35'0'16,"-17"0"-16,17 0 16,-17 0-16,17 0 15,0 0-15,-17 0 16,35 0-1,-35 0 1</inkml:trace>
  <inkml:trace contextRef="#ctx0" brushRef="#br0" timeOffset="53846.65">23795 4992 0,'0'0'0,"0"-35"15,35 35 1,-35 17 0,0 36-16,0 0 15,0 18 1,0 17-16,0 0 0,0 0 16,0-17-16,0-1 15,0-34-15,0-19 16,-18-52 31,18-18-32,0-35-15,-35-36 16,35 1-16,0-18 16,0 17-16,0 54 15,0-1-15,0 36 16,0 0-16,53 35 15,-18 0-15,-35-36 0,53 36 16,-17 0-16,-1 0 16,-17 0-16,17 0 15,-35 18-15,17-18 16,-17 35-16,0 0 16,0 18-1,-17-17 1,-36-36-1,18 35 1,17-35-16,-17 0 16,35 18 15,0 35-15,17-18-16,-17 0 15,53 18-15,-53 0 16,53 0-16,-53 17 15,53 1-15,-53-18 16,18-18-16,-18 18 16,35-53-1,-35-18 32</inkml:trace>
  <inkml:trace contextRef="#ctx0" brushRef="#br0" timeOffset="54350.27">24377 5274 0,'18'0'93,"17"0"-77,0-53 0,-35 0-1,0 36 1,-18 17-16,-17 0 15,35-36 1,-35 36-16,0 18 0,-1 17 16,36 0-16,0 18 15,0 0-15,0-17 16,0-1-16,18 0 16,0-35-1,35 0-15,-1-18 16,-16-17-16,-1 0 15</inkml:trace>
  <inkml:trace contextRef="#ctx0" brushRef="#br0" timeOffset="54835.4">24659 5239 0,'0'0'0,"0"-36"32,-17 1-17,-19 35 1,-17 18 0,36 17-1,17-17-15,-36 35 16,36-18-16,0 0 0,0 0 15,0-17 1,53-18-16,-17 0 16,-1 0-16,0-35 15,0-18-15,1 0 16,-36 18-16,35-1 16,-35 1-1,0 53 1,0 17-1,-18 71-15,18 17 16,-53-34-16,53-1 16,0 0-16,0-17 15,0-19-15,0-34 16,18-18 0,-18-18-1,35-34-15</inkml:trace>
  <inkml:trace contextRef="#ctx0" brushRef="#br0" timeOffset="55295.17">24871 5345 0,'0'-18'15,"35"18"-15,0-35 16,-17 35 0,17 0-1,-35 35 17,0-17-17,-17 34-15,17 1 16,-36 18-16,36-36 15,0 1-15,0-1 16,18-35-16,35 0 16,-18 0-1,0-35-15,18-18 16,-17-18-16</inkml:trace>
  <inkml:trace contextRef="#ctx0" brushRef="#br0" timeOffset="59609.67">19138 7073 0,'0'-35'15,"0"88"95,0 35-110,0 53 15,0 0-15,0-17 16,-35-1-16,35 1 16,0-54-16,0-35 15,0-17 1,0-71 15,0-17-15,0-19-16,-35 1 15,35-35-15,0-36 16,0 53-16,0 0 16,0 71-1,35-18-15,0 18 0,0 0 16,1 35-16,-19-36 15,19 36-15,-19 0 16,36 0 0,0 18-16,-18 35 31,-35-18-31,0-17 0,0 35 16,-35 0-16,-18 17 15,-17 18-15,34-52 16,-17 17-16,1-18 15,16-35-15,19 0 16,-19 0 0,54 0 46,17 0-62,18 70 16,0-17-16,18 53 0,-18 0 15,-1 0-15,-16-36 16,-1 1-16,-35-36 16,53 1-16,-53-1 15,0-70 48,-18 35-63,18-18 15</inkml:trace>
  <inkml:trace contextRef="#ctx0" brushRef="#br0" timeOffset="60095.61">19544 7867 0,'18'0'47,"17"-18"-31,0 18-1,-35-35 1,18 35 0,-18-53-16,0 35 15,0-17 16,-18 35-15,-35 35-16,53 18 16,-53-35-16,53 17 15,0 1-15,0-19 16,18 36-16,17-53 16,-35 35-1,53-35-15,-18 0 16,1 0-16</inkml:trace>
  <inkml:trace contextRef="#ctx0" brushRef="#br0" timeOffset="60558.71">19985 7726 0,'-18'-35'16,"1"17"0,-19 18-1,1 0 1,0 53-16,35-18 16,-53 18-16,53 0 15,0-18-15,0-17 16,17-18-1,36 0 1,-35 0-16,17-35 16,1 17-16,-36-17 15,52-1-15,-52 1 0,18 35 16,-18 18 15,0 52-31,0 18 16,0 36-16,0-18 15,0 0-15,0-18 16,0-53-16,0 0 16,0-52 15,0-19-15,0-16-16</inkml:trace>
  <inkml:trace contextRef="#ctx0" brushRef="#br0" timeOffset="60791.05">20267 8008 0,'0'53'46,"0"-35"-46,0 17 16,0 0-16,0-17 31</inkml:trace>
  <inkml:trace contextRef="#ctx0" brushRef="#br0" timeOffset="61235.75">20637 7567 0,'36'0'47,"-1"0"-31,0 18-16,-17-18 15,35 0-15,-53 35 31</inkml:trace>
  <inkml:trace contextRef="#ctx0" brushRef="#br0" timeOffset="61392.57">20585 7796 0,'52'0'0,"-34"0"16,17 0-16,18 0 15,-17 0-15,17 0 16,-1-17-16,-16 17 16,-1 0-16</inkml:trace>
  <inkml:trace contextRef="#ctx0" brushRef="#br0" timeOffset="62351.35">21361 7285 0,'0'0'0,"0"70"47,0 19-47,-18 34 15,18-17-15,0-18 16,-35-17-16,35-36 15,0 0-15,0-88 63,0 18-63,0-53 16,0-36-16,0-52 15,0 17-15,0 71 16,0 35-16,53-17 15,-18 52-15,0-17 16,-17 35-16,17 0 16,0-36-16,-17 36 15,35 0 1,-53 18-16,35 17 16,-35-17-16,0 17 15,0-17-15,0 17 0,-35 0 16,0 1-1,-1-19-15,19 19 16,-71 16-16,35-52 16,17 0-16,1 36 15,0-36 1,70 53 31,18 0-32,-18-18-15,1 18 16,-1 0-16,0 0 16,-35-36-16,35 19 0,-35 16 31,36-52-31,-36-17 62</inkml:trace>
  <inkml:trace contextRef="#ctx0" brushRef="#br0" timeOffset="62958.78">21819 7638 0,'0'-18'15,"0"-17"1,-17 35 31,-1 0-47,18 35 16,-53 0-16,53-17 15,0 17-15,0-17 16,0 17-1,18-35 1,35 0 0,-18-35-16,0 0 15,-35 17-15,35-17 16,-35-18-16,0 106 47,-17 17-32,17 18-15,0 36 16,0-1-16,0 1 16,0-18-16,0-18 15,0 18-15,0-71 16,0 0-16,-35-35 47,17 0-47,-35 0 15,-18-53-15,-34 0 0,-1 18 16,71 0-16,-1 17 16,89 18 15,-18 0-15,18 0-16,0-35 15,0 35-15,35-88 16</inkml:trace>
  <inkml:trace contextRef="#ctx0" brushRef="#br0" timeOffset="63499.73">22172 7355 0,'35'-35'31,"-35"88"16,0 18-47,0 34 15,36 19-15,-36-36 16,0-17-16,0-1 16,0-17-16,0-35 0,0-54 62</inkml:trace>
  <inkml:trace contextRef="#ctx0" brushRef="#br0" timeOffset="63648.52">22172 7832 0,'35'0'31,"1"0"-16,-19 0 1,54 0 0,-18 0-16,-36-36 15</inkml:trace>
  <inkml:trace contextRef="#ctx0" brushRef="#br0" timeOffset="64638.81">22807 7161 0,'0'71'62,"0"-1"-62,0 19 16,0-1-16,-18 0 15,18 18-15,0-53 16,0 35 0,0-70-1,0-54 17,0-17-17,-52-35-15,52 0 16,0 0-16,-36-18 15,36 35-15,0 36 16,0 0-16,0 0 16,36 17-16,-1-17 15,-18 35-15,19-53 16,17 53-16,0 0 16,-36 0-16,18 0 15,-17 0-15,-18 53 0,53 0 16,-53-36-16,0 36 15,0 0-15,0-35 16,-18 35-16,1-18 16,-19-17-16,1-18 15,-18 53-15,36-53 16,-19 0-16,19 0 16,-19 0-1,72 0 32,-1 70-31,0 1-16,1 17 15,-1-18-15,0-17 16,-17-35-16,-18 17 0,53-35 16,-53 35-16,35-35 15,-53 0 48,18-17-63</inkml:trace>
  <inkml:trace contextRef="#ctx0" brushRef="#br0" timeOffset="65298.96">23301 7197 0,'0'0'0,"0"-18"0,0 36 62,0 35-46,0 35-16,0 35 16,0 1-16,0-18 15,0 17-15,0-35 16,0-17-16,0-18 16,0-36-1,0-52 16,0-18-15,0-17-16,35-1 16,-35 36-16,36-1 15,-19 36 17,-17 53-32,35-17 15,-35 17-15,0-1 16,36-34-16,-36 17 15,0 18 1</inkml:trace>
  <inkml:trace contextRef="#ctx0" brushRef="#br0" timeOffset="67895.36">19209 8696 0,'-18'0'16,"18"18"78,0 70-94,0 18 15,0 52-15,0-17 0,0-17 16,0-1-1,0-34-15,0-36 0,0-36 16,0-87 31,0 34-31,0-34-16,0-18 15,-53-248 1,53 248-1,0-18-15,0 71 16,18 35-16,-18-53 16,35 53-16,-35-35 0,35 35 15,1 0 1,-1-18-16,-17 18 0,34 0 16,-34 0-1,-18 53 1,0 0-1,0-35-15,0 17 16,0-17-16,-35 17 16,0 0-16,-1-35 15,1 53-15,17-53 16,-35 0 0,53 35 30,0 1-30,53 17-16,-17 0 16,-1-1-16,-35 1 15,53-17-15,-53 17 16,17-18-16,-17 0 16,0-17-1,0-53 48</inkml:trace>
  <inkml:trace contextRef="#ctx0" brushRef="#br0" timeOffset="68246.16">19562 9313 0,'17'0'15,"18"-35"1,18 0 0,-17-1-1,-36 19 1,0-18-1,-18-1 1,-17 36 0,35 18-1,-53 35-15,53-18 16,-35 18-16,35 0 16,0-35-16,0 17 15,17-35-15,-17 35 16,35-35-16,18 0 15,-17 0 1,-1 0-16</inkml:trace>
  <inkml:trace contextRef="#ctx0" brushRef="#br0" timeOffset="68696.1">19914 9172 0,'0'-53'16,"0"18"0,0 53 15,-35 17-15,35 0-16,-35 18 15,35 0-15,0-18 16,0 1-16,0-1 15,17-35-15,19 0 16,-1-18 0,0-17-16,0-18 15,1 0-15,-36 35 16,35-17-16,-35 53 47,0 17-47,0 53 15,0 36-15,0-36 16,0-17-16,0-19 16,0-34-16,0 17 15,0-52 17</inkml:trace>
  <inkml:trace contextRef="#ctx0" brushRef="#br0" timeOffset="69096.03">20249 9366 0,'0'0'0,"0"-35"0,36 35 15,-36 35 63,0-17-62,0 17-16,-36 18 16,36-35-16,0 17 15,0 18 1,18-53 0,0 0-1,17-18-15,0-35 16,1 0-16</inkml:trace>
  <inkml:trace contextRef="#ctx0" brushRef="#br0" timeOffset="69342.98">20620 9137 0,'17'-35'31,"19"35"-31,-1 0 16,0 0 15,-52 0-15</inkml:trace>
  <inkml:trace contextRef="#ctx0" brushRef="#br0" timeOffset="69500.39">20549 9260 0,'18'0'16,"0"0"-1,17 0-15,-18 0 16,54 0-1,-36-17-15,-17 17 16,17 0-16</inkml:trace>
  <inkml:trace contextRef="#ctx0" brushRef="#br0" timeOffset="71195.08">21361 8767 0,'0'52'172,"0"-16"-157,0 17-15,0 17 16,0 1-16,0-18 15,0 17-15,0-17 16,0-18-16,0 1 16,0 17-1,0-71 48,0 0-63,0-35 0,0-17 15,0-36-15,0-17 16,0-1-16,0 36 16,0 17-16,0 36 15,35-18-15,-35 18 16,71 35-16,-36-53 16,-18 53-16,19 0 15,-1 0-15,-17 0 16,17 0-16,-35 18 15,35 17-15,-35-18 16,0 36-16,0 0 16,0-17-16,-17 17 15,-19-1-15,1-16 16,17-36-16,18 35 16,-70-35-16,35 0 0,-1 35 15,19-35-15,-19 0 16,1-17-1,35 34 32,35 19-31,1 16-16,-1 1 16,0-17-16,0 17 15,1-1-15,-36-16 0,35-19 16,-35 19-16,0 17 15,35-53 1,-52-18 47</inkml:trace>
  <inkml:trace contextRef="#ctx0" brushRef="#br0" timeOffset="72049.36">21855 8819 0,'0'0'0,"0"-17"15,0-18 16,0 105 16,0 1-31,0 17-16,0-18 0,0-17 16,0 0-16,0-18 15,0-17-15,0 17 31,0-70 16,0 0-31,0-18 0,17 53 15,36 0-16,0 35 1,0 0 0,-18-17-1,-35 17 1,0 1 0,-17-36-1,-36 17 1,35-17-16,-35 0 15,18 0 1,35-35 31</inkml:trace>
  <inkml:trace contextRef="#ctx0" brushRef="#br0" timeOffset="74717.97">22419 8749 0,'0'-35'32,"0"17"14,0 71 79,0-18-125,0 36 16,0-1-16,0-17 16,0 18-16,0-18 15,0 0-15,0-36 16,0 18-16,0-17 16,0-53 77,0-18-77,0 35-16,0-17 16,0 0-1,0-18-15,0 0 0,0 18 16,35-18-16,-35 0 15,0 35-15,36-17 16,-36 0-16,35-1 16,18 19-16,-36 17 15,19 0 17,-1 0-17,-35 53 1,18-53-16,-18 70 15,0-52-15,0 17 16,-18 0-16,0-17 16,-17-18-16,0 53 15,17-53-15,-17 35 16,0-35-16,-18 0 16,35 0-16,-35 0 31,53-17-31,0 34 47,35 36-32,18 0-15,18 35 32,-36-35-32,-17 0 0,-18-18 15,53-17-15,-53 17 16,35-35-16,-35 53 15</inkml:trace>
  <inkml:trace contextRef="#ctx0" brushRef="#br0" timeOffset="75537.7">22895 9172 0,'0'-17'79,"0"-19"-33,-17 36-14,-1 0-17,-17 0 1,-1 36 0,36-19-16,0 18 15,0 1-15,0-19 16,18-17 15,0 0-15,17-17-1,-35-1 1,35 18-16,-35-35 16,0 52 30,0 1-30,0 17 0,18-35 15</inkml:trace>
  <inkml:trace contextRef="#ctx0" brushRef="#br0" timeOffset="76226.28">23072 9102 0,'0'35'31,"0"18"-31,0-18 16,0 18-16,0 0 15,0 0-15,0 0 16,-36 0-16,36-18 15,0 0 1,0-52 47,0-36-48,0 17-15,0 19 0,0-36 16,0 0-16,36 18 15,-36-18 1,0 0-16,35 18 0,-35 17 16,35 18 15,-35-35-31,18 35 31,17 0-15,-35 35-1,0-17 1,0 17 0,-18 0 15,1-35-31,-18 0 31</inkml:trace>
  <inkml:trace contextRef="#ctx0" brushRef="#br0" timeOffset="76842.64">23354 9119 0,'0'18'47,"0"0"-32,0 17-15,0 18 16,-18-18-16,18 18 15,0 0-15,-35-35 16,35 17-16,0-53 78,0-17-62,0 0-16,0 17 15,18-35-15,-18 0 16,0-17-16,35 52 16,-35-17-16,18-1 15,17 36 17,0 18-1,-35 17-31,0-17 0,0 17 15,0 0 1,0 1 0,-18-1-1,-17-35 1,18 0 0,-36 0-1,53-18-15,-53 18 16,35 0-16</inkml:trace>
  <inkml:trace contextRef="#ctx0" brushRef="#br0" timeOffset="77792.53">20955 9790 0,'35'0'62,"-17"0"-62,17 0 16,18 0-16,0 0 15,18 0-15,34 0 16,19 0-16,-1 0 16,18 0-16,18-18 15,0 18-15,-18 0 16,0 0-16,36 0 15,17 0-15,-89 0 0,19 0 16,-1 0 0,-34 0-16,-1 0 15,35 0-15,1-35 0,-1 35 16,-17-53 0,-71 53-16,1-18 0,-1 18 15,-53 0 63,-17 0-62,0 18-16</inkml:trace>
  <inkml:trace contextRef="#ctx0" brushRef="#br0" timeOffset="79630.37">21484 10107 0,'0'71'265,"-35"-18"-249,35-1-16,0 19 16,0 17-16,0-17 15,0-1-15,0-17 16,0 0-16,0-18 15,0-17-15,0-53 63,0-18-47,0 18-16,0-36 15,-35-229 1,70 212-1,0 17-15,0 36 16,1 0-16,-1 35 16,0 0-1,1 0 1,-1 0 0,-35 18-16,35-18 15,-35 52-15,0 19 16,0-53-16,-18 17 15,18 0-15,-35-35 16,0 53-16,0-53 16,17 0-16,-17 0 15,-18 0-15,18 0 16,-1 0-16,54 71 62,17-54-62,0 19 16,-17 16-16,17-16 0,-35-1 16,36 18-16,-36-18 15,0-17-15,35-18 16,-35 53-16,0-71 94</inkml:trace>
  <inkml:trace contextRef="#ctx0" brushRef="#br0" timeOffset="80222.27">21872 10072 0,'35'0'31,"-35"17"-15,0 1-16,0 35 15,0 18-15,36-1 16,-36-17-16,0 18 16,0-19-16,0-34 0,0 17 15,17-35-15,-17 36 16,0-54 31,0-35-32,0 35 1,53 18 47,-53 53-63,53-17 15,-53-19-15,18 19 0,-18 17 31,-18-53 1,-17 0-17,-18 0-15,18 0 16,-1 0-16,19 0 16,17-18 15,17 18-16</inkml:trace>
  <inkml:trace contextRef="#ctx0" brushRef="#br0" timeOffset="80598.95">22419 10283 0,'0'36'31,"0"17"-16,0 0-15,0-1 16,0 19-16,0 0 16,0-1-16,0-35 15,0 18-15,0-17 16,0-72 31,0 1-32</inkml:trace>
  <inkml:trace contextRef="#ctx0" brushRef="#br0" timeOffset="80763.38">22296 10583 0,'17'0'47,"18"0"-32,18 0 1,0-35-16,18 35 16,17-88-16</inkml:trace>
  <inkml:trace contextRef="#ctx0" brushRef="#br0" timeOffset="81806.75">22860 10160 0,'0'53'32,"0"17"-17,0-17-15,-18 53 16,18-53-16,0 0 16,0 0-16,0-35 15,0 17 1,0-53 31,0 1-47,0-36 0,0-18 15,-35-17-15,35 0 16,0 0-16,0 17 16,18 18-16,-18 0 15,53 36-15,-36 17 16,71-53-1,-52 53 1,-1 35-16,-17-17 16,-18 17-16,53 0 15,-53-17-15,0 17 16,0 0-16,0 1 16,-18-36-1,-17 52-15,-18-52 0,0 0 16,18 36-16,-18-36 15,0 0-15,70 53 63,19-18-47,-1 0-16,0 0 15,-17 18-15,17 0 16,0-17-16,-35-19 15,36 19-15,-36-1 16,0-70 47</inkml:trace>
  <inkml:trace contextRef="#ctx0" brushRef="#br0" timeOffset="82318.87">23319 10477 0,'0'-35'16,"0"0"15,-18 35-31,-17 0 16,17 0 0,18 18-1,-35-18-15,35 52 16,-36-16-1,36 17 1,0-18 0,18-35-16,17 0 15,1-35 1,-36-1-16,53 1 16,-53 17-16,35 18 15,-35-52-15,0 87 47,0-18-47,0 19 16,0 17-1</inkml:trace>
  <inkml:trace contextRef="#ctx0" brushRef="#br0" timeOffset="83029.98">23530 10425 0,'0'35'63,"-17"18"-63,17 0 15,0 35-15,0 0 16,-36 0-16,36-17 16,0-18-16,0-36 0,0 19 15,0-54 32,0-35-31,0-17-16,0-19 15,0-34-15,0-18 16,0 17-16,0 18 31,18 71-31,35 35 31,-35 18-15,17 17 0,-35 18-1,35-53-15,-35 53 16,0-35-16,-18 17 31,-17-35-15,35 35-16,-17-35 15,17-18 32</inkml:trace>
  <inkml:trace contextRef="#ctx0" brushRef="#br0" timeOffset="83577.2">23795 10301 0,'0'35'47,"-18"-17"-31,18 35-16,0 17 15,-53 54-15,53-18 16,0-36-16,0 1 16,-35-18-16,35-18 15,0 18-15,0-71 47,0 1-47,0-19 16,0 1-16,0-18 15,0-17-15,0-18 16,0-36-16,0 36 16,71 17-16,-54 36 15,36 0 1,-18 35 0,-17 0-1,-18 35-15,35-17 16,-35 17-16,0 0 15,0 0-15,0 18 16,-35-17 0,-18-36-1,0 0-15,18 0 16,-18 0-16,35 0 16</inkml:trace>
  <inkml:trace contextRef="#ctx0" brushRef="#br0" timeOffset="89530.75">12224 11218 0,'0'-35'16,"0"53"124,0 35-140,35 70 16,0 36-16,18 0 16,-18-18-16,-35-18 15,89-17-15,-54-35 16,0-19-16,18-16 15,0-36 1,-18-53 0,1-18-16,-1 1 15,18-36-15,17-18 16,1-17-16,-36-17 16,-35 16-16,71 19 15,-71 52-15,0 36 16,17 35 15,-17 18-15,0 35-1</inkml:trace>
  <inkml:trace contextRef="#ctx0" brushRef="#br0" timeOffset="90302.86">13106 11889 0,'0'35'78,"17"18"-78,-17-18 16,0 18-16,0-18 15,18-17-15,-18 17 16,35-35 15,-35-53-15,0 36-16,36-36 15,-36 0-15,0-18 16,-18 36-16,18-18 0,-35 53 16,52 0 46,19 0-46,-1-35-1,18-1 1,0 1 0,-18 35-1,-35 35 17,0 1-32,0-1 0,0 18 15,0 0 1,0 0-16,0 0 0,0-18 15,0-17-15,0 17 16</inkml:trace>
  <inkml:trace contextRef="#ctx0" brushRef="#br0" timeOffset="90688.01">13547 11871 0,'0'18'78,"0"35"-62,-18-18-16,18 18 15,0-18-15,-35 18 0,35 0 16,0-36-1,0 19-15,17-36 0,-17 17 16,36-17-16,-1 0 16,18 0-1,0-53 1,-18 1 0</inkml:trace>
  <inkml:trace contextRef="#ctx0" brushRef="#br0" timeOffset="90958.4">13582 11765 0,'18'0'62,"17"0"-46,18 0 0,-18 0-16</inkml:trace>
  <inkml:trace contextRef="#ctx0" brushRef="#br0" timeOffset="91189.92">13547 11977 0,'0'35'31,"17"-35"0,19 0-31,-1-18 16,0 18-16,18-52 16,-35 52-16</inkml:trace>
  <inkml:trace contextRef="#ctx0" brushRef="#br0" timeOffset="91620.19">13970 11836 0,'0'-36'16,"0"1"-1,-18 35 1,-17-18 0,17 18-1,-17 71 17,35-36-32,0-17 15,0 17-15,0 1 16,53-1-16,-18-18 15,1 19-15,-1-1 16,-35 0-16,35-35 0,-35 36 16,0-1-1,0 0 1,-53-35 0,0 0-1</inkml:trace>
  <inkml:trace contextRef="#ctx0" brushRef="#br0" timeOffset="92193.4">14270 11800 0,'35'0'62,"-17"0"-62,17 0 16,-17 0-16,17 0 0,0 0 15,-17 0-15,17 0 16,-17 0 0,-53 0 31,-1 18-32</inkml:trace>
  <inkml:trace contextRef="#ctx0" brushRef="#br0" timeOffset="92410.39">14305 11959 0,'18'0'31,"17"0"-16,18 0 1,0 0 0</inkml:trace>
  <inkml:trace contextRef="#ctx0" brushRef="#br0" timeOffset="99326.82">14887 11201 0,'0'-18'16,"0"53"156,35 36-172,-35-1 15,53 54-15,0 35 16,-53-54-16,71 37 15,-71-37-15,53-16 16,-53-54-16,53 0 16,-36 0-1,54-87 17,-36-19-17,0 0-15,1-34 16,-1-1-16,0 18 15,18-18-15,-18 35 0,-35 18 16,18 53-16,-18 18 78</inkml:trace>
  <inkml:trace contextRef="#ctx0" brushRef="#br0" timeOffset="100129.38">15716 11959 0,'0'-17'31,"0"-19"1,-17 36-17,17-17-15,-18 17 16,-35 17 0,53 19-1,-53 87 1,18-88-1,35 1-15,0-19 16,17-17-16,1 0 16,35 0-1,-53-17 1,53-19-16,-53 1 16,0 0-16,0 17 15,0 71 32,0 0-31,0 17-16,0 36 15,0 18-15,0-18 16,0-1-16,0-16 0,0-19 16,35-35-1,-35 1-15,0-1 16,0-17-16,-35-18 15,17 0 1,-35 0-16,0-36 16,1-17-16,-19-17 15,-17-18-15,53 52 16,35 1-16,35 35 31,18 0-15,-18-35-16,18 35 15,0 0-15,-36 0 16</inkml:trace>
  <inkml:trace contextRef="#ctx0" brushRef="#br0" timeOffset="106121.19">16404 11342 0,'18'0'47,"-18"17"62,0 54-93,35 17-16,-35 0 15,0 36-15,0-1 0,0-34 16,0-37 0,0 1-16,0 0 0,35-17 15,-35-54 32,0-17-31,0-1-16,-17-34 15,17-1-15,-36-17 16,36 0-16,0-18 16,0 53-16,0-17 15,0 17-15,18 0 16,-18 17-16,71-16 15,-36 16-15,-17 36 16,-18-53-16,52 53 0,-16 0 31,-19 0-31,-17 18 16,36-18-16,-36 53 16,0-35-16,0 17 15,0 0-15,-18 18 16,-17 0-16,-1 0 15,-16 0-15,16-18 16,1-35-16,0 35 16,-1-35-1,1 0-15,35 53 63,53-18-63,-18 1 15,-17-1 1,17 0-16,1 18 0,-1 0 16,-35-18-16,53-17 15,-53 17-15,35 1 16,-53-54 62</inkml:trace>
  <inkml:trace contextRef="#ctx0" brushRef="#br0" timeOffset="106728.28">16827 11307 0,'0'52'46,"0"19"-30,0-18-16,36 53 16,-36-18-16,0 0 15,0-17-15,0-36 16,35 0-16,-35 1 16,0-72 46,0-17-62,0 36 16,0-19-16,53 54 47,-18 35-32,-35-35-15,36-18 16,-36 53-16,0-1 15,0-34 1,-18 17 0,-35-35-1,18 36 1,-1-36-16,19 0 0,-19 0 16,54 0 15,17 0-16</inkml:trace>
  <inkml:trace contextRef="#ctx0" brushRef="#br0" timeOffset="107875.32">17251 11483 0,'0'-35'16,"0"70"31,17 35-32,-17 36-15,0 18 16,0-1-16,0 1 15,0-36-15,0-35 16,0-36-16,0 19 16,0-72 31,0 1-47,-17 0 15,17-53-15,0-36 0,0-35 16,0-17-16,0 35 15,0 18-15,0 70 16,35 0-16,-35 17 16,53 36-16,18 0 15,-54 0 1,18 0-16,1 36 16,-36-19-16,53 19 15,-53 17-15,0-18 16,0 0-16,0 0 15,0-17-15,0 17 16,-36 1-16,1-1 0,0-35 16,-18 53-1,0-53-15,-18 35 0,1-35 16,35 0-16,35 18 47,0 17-47,35 0 15,18 0-15,0 1 16,-18 17-16,0-18 16,-17 0-16,-18-17 15,53-18-15,-53 53 16,35-53 0,-35 35-16,0-53 62</inkml:trace>
  <inkml:trace contextRef="#ctx0" brushRef="#br0" timeOffset="108385.62">17709 11871 0,'0'-18'31,"0"-17"-16,-17 0 1,-18 35 0,17 17 15,18 19-31,0-19 16,0 19-16,0-19 15,0 36-15,35-53 31,-17 0-15,-18-53 0,35 36-16,-35-19 15,0 54 17,0 0-17,0 17-15,0-17 16,0 17-16,35-35 15,-17 0 17</inkml:trace>
  <inkml:trace contextRef="#ctx0" brushRef="#br0" timeOffset="109120.46">17903 11836 0,'0'53'47,"0"0"-32,0-1-15,0 37 0,-17-19 16,17-17-16,0 0 16,0-35-16,0 17 15,0-70 32,0 17-31,0-35-16,0-35 15,0-36-15,0 1 16,17 88-16,-17-1 0,36 36 16,-1 0 15,0 0-16,1 18 1,-36 35 0,0 0-1,0-18-15,-36 0 16,-17 1 0,18-36-1,35-18 32</inkml:trace>
  <inkml:trace contextRef="#ctx0" brushRef="#br0" timeOffset="109592.58">18133 11853 0,'0'18'31,"0"0"-31,0 35 16,-18 17-16,18-35 15,0 18-15,0 0 16,-35 0-16,35-35 16,0 17-16,0-70 46,17-1-30,-17 1-16,0-53 16,0-35-16,0 34 15,53 1-15,-53 53 16,53 35-16,-53-35 16,53 35-1,-17 17 1,-19 36-1,-17-35-15,0 17 16,0 0-16,0 1 0,0-1 16,0 0-16,-35-35 15,0 35-15,17-35 16,-17 0-16,-1 0 16,19 0-16,-19 0 15,1 0 1</inkml:trace>
  <inkml:trace contextRef="#ctx0" brushRef="#br0" timeOffset="112612.86">16528 12594 0,'0'0'0,"-36"0"16,19 0-1,-19 0 1,72 0 78,17 0-79,0 0-15,35 0 16,0 0 0,18-53-16,-18 53 0,18-35 15,-18 35-15,0 0 16,36 0-16,17 0 15,-35 0-15,-18 0 16,35 0-16,-17 0 16,53-71-16,0 71 15,-18-35-15,-18 35 16,1-53-16,-54 53 16,1 0-16,-1 0 0,-17 0 15,0 0 1,0 0-16,-35 0 0,17 0 15,-17 0-15,17 0 16,-70 35 109</inkml:trace>
  <inkml:trace contextRef="#ctx0" brushRef="#br0" timeOffset="142582.15">16369 13088 0,'0'18'218,"0"-1"-202,0 36-16,0 0 16,0 0-16,0 18 15,0-1-15,0 1 16,0-36-16,0 0 15,0-17-15,0 17 16,35 0 0,-35-70 15,0 18-15,0-19-16,0-17 15,0 18-15,0-35 16,0-1-16,0 0 15,0 36-15,0-18 16,0 18-16,0 17 16,35-17-16,-35 0 15,36 17-15,17-35 16,-36 53 0,19 0-1,-19 0 16,-17 53-15,0-18 0,0-17-16,-35 17 15,0 1-15,-1-1 16,19-35-16,-19 35 16,1-35-1,18 0 1,52 71 62,0-36-62,0 18-16,1 0 15,-36 0-15,70 0 16,-70-36-16,53 19 15,-53 16 1,18-52-16,-18 18 16,0-36 46</inkml:trace>
  <inkml:trace contextRef="#ctx0" brushRef="#br0" timeOffset="143252.54">16757 13141 0,'0'18'62,"0"-1"-46,0 19-16,0-1 16,0 0-16,0 18 15,0 0-15,0-18 16,0 18-16,35-18 16,-35 1-1,0-72 48,0 19-63,0-36 15,35 53 1,-17 0 0,35 0-1,-53 35 1,53-17-16,-53 17 15,18 18 1,-18-35-16,0 52 16,0-35-1,-18-35-15,-17 71 0,-1-71 16,1 35 0,17-35-16,-17 0 0,18 0 15,17-17 1,35-19 15</inkml:trace>
  <inkml:trace contextRef="#ctx0" brushRef="#br0" timeOffset="143721.4">17127 13264 0,'36'18'94,"-36"0"-94,0 35 16,0 0-16,17-1 15,-17-16-15,0-1 16,0-17-16,36 17 16,-36 0-1,0-70 48</inkml:trace>
  <inkml:trace contextRef="#ctx0" brushRef="#br0" timeOffset="143954.96">17092 13458 0,'0'0'0,"35"0"47,-17 0-47,17 0 16,1 0-16,-19 0 15,36 0-15</inkml:trace>
  <inkml:trace contextRef="#ctx0" brushRef="#br0" timeOffset="144868.56">17427 13159 0,'0'17'62,"35"36"-46,-35-18-16,0 36 0,0 0 16,0-1-16,0-17 15,0 0-15,0-18 16,36 0-1,-36-52 48,0-36-63,0-18 16,-36-17-16,36 0 15,0 0-15,0 17 16,0 1-16,0 34 0,36-17 15,-1 1-15,0-1 16,1 17 0,-19 36-16,19-35 15,16 35-15,1 0 16,-53 18 0,18 17-16,-18 0 15,0-17-15,0 17 16,0-17-16,0 17 15,0 0-15,-35 1 16,-1-19-16,-16 19 16,16-36-16,1 35 15,0-35-15,17 0 32,71 53 30,-18-18-62,-35 0 16,53 36-16,-53-18 15,53 0-15,-53 0 16,35-36-16,-35 19 16,18-1-1</inkml:trace>
  <inkml:trace contextRef="#ctx0" brushRef="#br0" timeOffset="145340.1">17868 13476 0,'0'-35'16,"0"52"46,-53 19-62,53-19 16,0 19-16,0 17 15,18-53 17,0-18-1,-18-17-31,35 35 0,-35-36 15</inkml:trace>
  <inkml:trace contextRef="#ctx0" brushRef="#br0" timeOffset="146030.26">17992 13406 0,'0'17'47,"0"18"-32,35 18-15,-35 0 16,0 18-16,0 17 16,0-17-16,0-1 15,0-35-15,0 18 16,0 0-1,35-88 32,-35-18-47,0-17 16,0-19-16,0-17 0,0-17 16,0 35-16,0 17 15,0 18-15,0 36 16,18 17-1,35 0 1,-53 17 0,35-17-16,-35 53 15,18-17 1,-18-19 0,0 18-1,0 1 1,-71-1-16,36-35 15,-18 0 1</inkml:trace>
  <inkml:trace contextRef="#ctx0" brushRef="#br0" timeOffset="146547.66">18168 13458 0,'0'36'32,"0"-19"-17,0 36-15,0 18 16,0 17-16,0-35 15,0 18-15,0-19 16,35-16-16,-35-19 16,0 19-1,0-54 17,0 0-32,0-35 15,0-17-15,0-18 0,0-36 16,0-17-16,53 18 15,-53 52-15,18 36 16,17 35 0,18 0-1,-18 17 1,1 36 0,-36 0-1,0-35-15,0 17 16,0 0-16,-18 1 15,0-1-15,-35 0 16,1-35 0,16-17-1</inkml:trace>
  <inkml:trace contextRef="#ctx0" brushRef="#br0" timeOffset="149750.19">16263 12753 0,'-18'0'63,"18"18"-63,0 17 15,-35 0 1,35 18-16,0-18 15,0 36-15,-35 17 16,35 18-16,0 0 16,0 52-16,53 1 15,0 18-15,-18-19 16,18-34-16,-18-18 16,0-36-16,1-17 0,-36-35 15,17-18 1,-17 35-16,36-35 15,-1 0 1</inkml:trace>
  <inkml:trace contextRef="#ctx0" brushRef="#br0" timeOffset="150569.04">18556 12629 0,'-18'0'31,"36"53"47,0 0-78,17 0 16,0 18-16,18 35 15,-18 17-15,1 18 16,-36-17-16,53-1 16,-53 1-16,0-1 15,0-35-15,0-17 16,0-1-16,0-17 0,0 0 15,-18-18-15,18 18 16,-35-53 31,35-17-47,0-19 16,0 19-16,0-18 15</inkml:trace>
  <inkml:trace contextRef="#ctx0" brushRef="#br0" timeOffset="151176.84">19156 12841 0,'0'-35'0,"0"0"47,0 87 62,0 1-93,-18 18-16,18 52 0,0-17 15,0 53 1,0 17-16,0-35 0,0-17 16,0-36-16,0-17 15,0-18-15,0-18 16,0 0-16,18 0 15</inkml:trace>
  <inkml:trace contextRef="#ctx0" brushRef="#br0" timeOffset="152307.99">19385 13159 0,'0'88'125,"0"0"-125,0 18 0,0 0 15,0-1 1,0-52-16,0 0 0,0-17 16,0-19-1,18-17-15,-18-35 47,0 17-47,0-52 16,0-1-16,0-17 15,0-18-15,0-17 16,0 35-16,0-1 16,0 19-16,0 17 0,53 0 15,-18 18 1,-17 17-16,17-17 0,0 35 15,-17 0-15,17 0 16,-17 0-16,17 17 16,-35 1-16,35 35 15,-35 0-15,0-18 16,0 18-16,-17 0 16,-19 0-16,1-18 15,-18 0-15,0 1 16,0-36-16,18 35 15,17-35-15,-35 0 16,53-18 0,18 18 15,17 18-15,-17 17-16,70 71 15,-52-53-15,-1-18 16,0 1-16,-35-1 15,35 0-15,-35-17 16,0-36 47</inkml:trace>
  <inkml:trace contextRef="#ctx0" brushRef="#br0" timeOffset="152938.72">19844 13458 0,'0'-17'15,"0"-18"1,-18 35 0,18 52-1,-53 19 1,53-18-16,0-35 0,0 17 16,0 0-1,18-35 1,-1 0-1,-17-18-15,53-17 16,-53 18-16,36-19 16,-36 1-16,0 17 15,0 71 32,0-17-47,0 34 16,0 18-16,0 1 15,0 16-15,0-16 0,0-37 16,35 1-16,-35 0 16,0-17-16,0-19 15,18-17-15,-54 0 47,1-35-47,0-18 16,-18-18-16,0 1 15,0 17 1,53 35-16,-18 18 0,54 0 31,-1 0-31,18 0 16,-18 0-16,18 0 16,0 0-16</inkml:trace>
  <inkml:trace contextRef="#ctx0" brushRef="#br0" timeOffset="153434.28">20161 13229 0,'0'71'78,"0"-36"-62,36 36-16,-36-1 15,0 1-15,0-18 16,0-36-16,0 18 16,0-17-1</inkml:trace>
  <inkml:trace contextRef="#ctx0" brushRef="#br0" timeOffset="153598.84">20073 13476 0,'18'0'15,"35"0"1,-18 0 0,18 0-1,0 0 1</inkml:trace>
  <inkml:trace contextRef="#ctx0" brushRef="#br0" timeOffset="154466.44">20426 12982 0,'0'53'15,"0"0"1,0 18-16,0 34 16,0 19-16,0-1 15,0-34-15,0-1 16,0-18-16,0-34 16,0-1-16,0-17 15,0-36 32,0-35-47,0 0 16,0-35-16,0 0 15,0-53-15,0-36 16,-35 18-16,35 71 0,0 18 16,17 17-16,-17 35 15,35 18-15,-35-35 16,36 35-16,-1 0 15,18 35 1,-53 0 0,35-17-16,-35 17 15,35 1-15,-35-1 16,0 18 0,-17-53-1,-18 53-15,17-53 16,-35 35-16,18-35 0,17 0 15,-17 0 1,35-18-16,-35 18 16,35-17-16,35 70 47,35 17-47,-34 18 15,-1-17-15,0-1 16,0 1-16,-35-18 15,53-18-15,-53 0 16,18 1 0,-18-54 62</inkml:trace>
  <inkml:trace contextRef="#ctx0" brushRef="#br0" timeOffset="155159.37">20849 13000 0,'0'0'0,"0"-35"16,18 105 46,-18 1-62,0 35 16,0 17-16,0 18 16,0-35-16,0-53 15,0 0-15,0-18 16,0-17 0,0-54 30,0-17-46,35 18 0,-35 0 16,0 0-16,35 35 16,18 0 15,-53 53-31,18-1 16,-18 1-16,0-17 15,0 17-15,35-18 16,-35 0-1</inkml:trace>
  <inkml:trace contextRef="#ctx0" brushRef="#br0" timeOffset="155775.31">21131 12753 0,'0'0'0,"0"-18"31,36 18-31,-19 18 47,-17 0-32,88 52-15,-52 71 16,17 36-16,-18-1 16,18 36-16,-53-1 15,0 54-15,0-53 16,0-71-16,0-18 16,0-35-16,0-35 15,0-17-15,0-1 16,0-18-16</inkml:trace>
  <inkml:trace contextRef="#ctx0" brushRef="#br0" timeOffset="159014.1">21960 13282 0,'0'0'0,"0"-35"79,0 52-17,0 1-62,0 35 16,0 18-16,0-1 0,0-35 15,0 18-15,0-17 16,0-1 0</inkml:trace>
  <inkml:trace contextRef="#ctx0" brushRef="#br0" timeOffset="159290.31">21802 13511 0,'0'-17'16,"53"17"-1,-1 0 1,-16 0-16,17 0 15,0 0-15,-36-36 16,19 36-16,-1 0 16,-35 18 15</inkml:trace>
  <inkml:trace contextRef="#ctx0" brushRef="#br0" timeOffset="161668.34">22525 13053 0,'0'-36'15,"0"1"17,0 106 30,0 35-62,35 141 16,-35-159-16,0 0 15,0-18-15,0-34 16,0-1-16,0 0 16,0-52 15,0-19-15,0 1-16,0-35 15,0-19-15,-35-34 16,35-53-16,0 17 15,0 53-15,0 0 16,0 18-16,35 17 16,-35 1-16,71-1 15,-36 18-15,-17 36 16,35 17 0,-1 0-1,-16 17-15,-36 19 0,17 17 16,-17-18-1,0 18-15,0 0 0,0-18 16,-17 18-16,-19 0 16,1-18-16,0 0 15,-18-17 1,18-18-16,17 0 16,-17 0-1,52 0 32,1 35-31,35 18-16,18 53 0,-19 0 15,19-36-15,-36 1 16,-17-18-16,17 0 16,-35-36-16,53 19 15,-53 17 1,0-71 62</inkml:trace>
  <inkml:trace contextRef="#ctx0" brushRef="#br0" timeOffset="162320.07">23107 12841 0,'0'18'63,"0"52"-48,0 18-15,0 1 16,0 34-16,0-17 16,0-35-16,0-19 15,0-34-15,0 17 16,0-52 31,0-1-47,0-17 15,18 0-15,-18 17 16,35 18 0,0 0-1,0 0 1,-35 70-16,36-34 16,-36-19-16,35 36 15,-35-17 1,-18-36-1,18 17 1,-35-17-16,0 0 16,-18 0-16,35 35 0,-52-35 15</inkml:trace>
  <inkml:trace contextRef="#ctx0" brushRef="#br0" timeOffset="163198.57">23548 12876 0,'0'-17'15,"0"52"48,0 36-48,0 17-15,0 35 0,0-35 16,0 36 0,0-36-16,0-35 0,0-18 15,0 1-15,0-54 63,0-17-63,0-36 15,0-52-15,-35-18 16,35 17-16,0-35 16,-36 18-16,36 18 15,0 35-15,18 35 0,-18 17 16,35 19-1,1 17-15,-1-53 0,0 53 16,18 0-16,-18 0 16,-17 0-16,17 53 15,-35-18-15,35 18 16,-35 0-16,0 0 16,0-18-16,0 18 15,-35 0-15,18-36 16,-19 19-16,1-36 15,0 53-15,17-53 16,-17 0-16,35 35 63,0-17-63,35 34 15,-35 19-15,53 17 16,-53-17-16,53-1 15,-53-17-15,53 0 16,-53-35-16,35 35 16,-35-89 46,35 19-62</inkml:trace>
  <inkml:trace contextRef="#ctx0" brushRef="#br0" timeOffset="163647.09">24007 13353 0,'0'-36'16,"0"19"0,0-19-1,-18 36-15,0 0 16,18 18 0,-53 35-16,53-18 15,-35 18-15,35 0 16,0-35-16,0 17 15,35 0 1,18-35 0,-53-35-1,53 35-15,-53-71 16,18 36-16,-18 0 16,0 70 30,0 18-30,0-35 0,35-18-1</inkml:trace>
  <inkml:trace contextRef="#ctx0" brushRef="#br0" timeOffset="164229.73">24183 13159 0,'0'0'0,"0"-53"15,0 88 16,0 36-15,0-1-16,0 18 16,0 0-16,0 18 15,0 18-15,0-1 16,0-35-16,0-17 16,0-18-16,0-35 15,0 34 1,0-104 15,0-1-15,0-36-16,0-52 15,0-35-15,0 35 16,0 17-16,0 36 16,0 35-16,35 53 15,0-35 1,-17 35-1,17 0 1,-35 35-16,0 18 16,36-18-16,-36 1 0,0-1 15,0-17-15,-36 17 16,1 0 0,17-35-1,18-35 16</inkml:trace>
  <inkml:trace contextRef="#ctx0" brushRef="#br0" timeOffset="164737.07">24359 13212 0,'0'35'15,"0"0"1,0 36-16,0-1 16,0 18-16,0 1 15,0-19-15,0 1 16,0-36-16,0 0 16,0 1-1,0-72 32,0-17-47,0-35 16,0-35-16,0-36 15,0 18-15,53 17 16,-53 36-16,35 35 16,-17 18-1,17 35 1,-35 18-1,53-18-15,-53 52 16,53 1-16,-53 0 16,18 0-16,-18-17 15,0-1-15,0 0 16,0-17-16,-35 17 16,-18 0-16,0-35 15,17 36-15,1-36 16,-18 0-16</inkml:trace>
  <inkml:trace contextRef="#ctx0" brushRef="#br0" timeOffset="206681.64">26935 7250 0,'0'-18'0,"0"36"218,17 52-202,-17 1-16,53 17 16,-53-18-16,18 54 15,-18-89 1,0 0-16,35 18 16,-35-70 62,0-19-78,0 1 15,-35-35 1,35-36-16,-53 18 0,53-1 16,0 19-16,0-18 15,0 17-15,0 18 16,0 0-16,0 0 15,17 0-15,-17 18 16,0 0-16,36 35 16,-36-35-16,17 35 31,36 0-15,-53 35-16,0 0 15,36-17-15,-36 35 16,0 0-16,0-18 15,-18 18 1,18 17-16,-53 1 0,53-18 16,-53-18-16,18-35 31,35 18-31,-18-18 16,36 0 46,17 0-46,0 0-1,1 53-15,-1 0 0,18 0 16,-18-1-16,0-16 16,1 17-16,-36 0 15,53-18-15,-53-18 16,17-17-16,-17 36 15,36-36 1,-36-53 31,0 35-31</inkml:trace>
  <inkml:trace contextRef="#ctx0" brushRef="#br0" timeOffset="207341.41">27199 7073 0,'18'53'78,"-18"-18"-78,53 36 15,-53 17-15,70 18 16,-34 0-16,-36-53 16,35-36-16,-35 19 15,17-36 1,-17-18 31,0-17-32,0-1-15,0-16 16,0 34 15,53 18-31,0 0 16,-17 0 0,-36 53-1,35-53-15,-35 53 16,0-18-1,0 0-15,0 18 16,0 0 0,-35-53-16,35 53 15,-53-53-15,17 35 16,1-35 15,53-35-15,17 0-16</inkml:trace>
  <inkml:trace contextRef="#ctx0" brushRef="#br0" timeOffset="207701.46">27764 7338 0,'17'0'62,"36"-36"-46,0 36-1,-53-35-15,35 35 16</inkml:trace>
  <inkml:trace contextRef="#ctx0" brushRef="#br0" timeOffset="207898.31">27817 7497 0,'0'17'0,"35"-17"31,18 0-16,0-35 1,-18 0 0</inkml:trace>
  <inkml:trace contextRef="#ctx0" brushRef="#br0" timeOffset="209134.05">28081 6879 0,'0'-35'0,"53"123"78,-53 0-62,88 36-16,-53 34 15,-35 1-15,71-35 16,-71-1-16,35-52 16,-35-18-16,0-71 62,0-35-62,0-35 16,-17 0-16,-36-53 15,17 17-15,1 1 16,35 34-16,-35 19 16,35-1-16,0 18 15,0 36-15,0-18 16,0-18-1,35 53-15,-35-18 16,18 18-16,35 0 16,0 0-1,-36 0 1,19 0 0,-36 71-16,0-36 15,0 0-15,0 18 16,-18 0-16,18-18 15,-35 18-15,35-18 16,-53 1-16,35-36 16,-17 35-16,17-35 15,-17 0-15,0 0 16,88 0 31,-1 0-47,1 18 15,-17-18-15,-1 70 16,18-35-16,0 1 16,-18-1-16,0 18 15,36 0 1,-36-18 0,-35-70 62,0 17-78</inkml:trace>
  <inkml:trace contextRef="#ctx0" brushRef="#br0" timeOffset="209780.31">28575 6791 0,'0'53'47,"18"0"-47,-18 17 15,53 1-15,-53 17 16,70-17-16,-70-1 16,35-17-16,-35-35 15,18 17 1,-18-70 31,0-1-32,0-16 1,53 52 31,0 0-32,0 35 1,-36 0 0,-17 0-1,0 18 1,0-17 0,0-19-1,-35-17-15,0 36 16,-18-36-16,35 0 15,-17 35-15,0-35 32,88-53-17</inkml:trace>
  <inkml:trace contextRef="#ctx0" brushRef="#br0" timeOffset="210643.12">29404 6421 0,'0'-18'16,"-35"18"62,17 0-47,-35 53-31,53-18 16,-70 53-1,70-35-15,0 35 0,0 1 16,0 34-16,0 1 15,0-36-15,35 35 16,0 18-16,36-52 16,-18-1-16,0-18 15,-18-17-15,0-18 16,-17-35-16,17 18 16,18-18-1,-18 0 16,-35-18 1</inkml:trace>
  <inkml:trace contextRef="#ctx0" brushRef="#br0" timeOffset="211857.92">29510 6632 0,'0'18'78,"0"17"-78,0 0 16,0 36-16,0 17 15,0 0-15,0 1 0,0 16 16,35-34-16,-35-53 16,0 17-1,0-53 16,0-17-15,0-18-16,35-18 16,-35 1-16,0-18 15,0 17-15,0 18 16,0 0-16,0 0 16,0 36-1,18 17 16,17 0-15,-35 53-16,53 0 16,-17 0-16,-36-18 15,70 18-15,-35 0 16,-35 0-16,53-1 16,-53-34-16,18 17 15,-18 1 1,0-19 15,-35 19-31,-1-36 16,-17 52-16,1-52 15,-1 36-15,35-36 16,-17 0-16,70-36 62,0 36-62</inkml:trace>
  <inkml:trace contextRef="#ctx0" brushRef="#br0" timeOffset="212329.66">29986 6967 0,'0'0'0,"-35"0"47,35-17-47,17-19 31,19 36-15,-1 0 0,18 36-1,-53-1 1,0 0-1,0 1-15,0-19 16,-35 18-16,35 1 16,-18-36-16,36-36 62</inkml:trace>
  <inkml:trace contextRef="#ctx0" brushRef="#br0" timeOffset="212584.45">30180 6897 0,'-18'0'31,"18"53"-15,0-18-16,0 18 0,0 0 16,18-18-1,-18 0-15,53-35 0,-18 0 16,18 0 0,-53-17-1,36-1-15,-36-35 16</inkml:trace>
  <inkml:trace contextRef="#ctx0" brushRef="#br0" timeOffset="212982.91">30127 6332 0,'0'0'16,"71"0"31,-1 0-47,1 53 16,-1 0-16,19 35 15,-19-17-15,18 35 16,-17 35-16,-1-18 15,-34-17-15,-36-53 16,35 18-16,-35-1 16,0 1-16,0-1 15,-18 1-15,18-53 0,0 17 32,-35-35-1,35-18-16</inkml:trace>
  <inkml:trace contextRef="#ctx0" brushRef="#br0" timeOffset="-206293.18">27287 8537 0,'0'-35'188,"0"0"-94,0 52 15,18 54-93,-18-18-16,35 17 15,-35-17-15,36 53 16,-36 0-16,52 0 16,-52-36-16,36-17 15,-36-35-15,35-18 16,-35 35-16,0-53 62,0 1-62,-35-36 16,35-18-16,-53-17 16,18-18-16,35 18 15,-71-18-15,71 36 16,-35-1-16,35 36 15,0-18-15,0 0 16,0 35-16,0-17 16,0 18-16,0-19 15,17 1 1,19 0 0,-1 35-16,18 0 15,-53 17 1,53-17-16,-53 53 15,17-35-15,-17 17 16,0 0-16,0-17 16,0 17-16,0 1 15,-35-19 1,-18 19 0,18-36-16,17 0 15,-17 0-15,17 0 16,36 35 31,35-35-32,0 70-15,17-34 16,19 34-16,-19-17 16,1 0-16,-18 0 15,-18 0-15,18-18 16,-18-17-16,-17-18 15,-18 53-15,35-53 16,0 35 0,-35-70 46</inkml:trace>
  <inkml:trace contextRef="#ctx0" brushRef="#br0" timeOffset="-205693.04">27817 8467 0,'35'53'78,"0"17"-62,0 1-16,1 35 15,-1-36-15,0-17 16,-35-18-16,53-17 16,-53 17-16,0-70 46,0 17-30,0-35-16,0 36 16,0-19-16,71 36 47,-54 18-47,19 0 15,-1 35-15,35 35 31,-70-71-31,36-17 0,-36 53 0,35-53 32</inkml:trace>
  <inkml:trace contextRef="#ctx0" brushRef="#br0" timeOffset="-205032.25">28346 8625 0,'35'-35'78,"18"35"-63,-35 0 1,52-35 0,-52 35-1,17 0 1</inkml:trace>
  <inkml:trace contextRef="#ctx0" brushRef="#br0" timeOffset="-204830.78">28469 8714 0,'0'0'0,"18"0"31,17 0-16,0 0 1,18-18 0,-17 18-1,-36-18-15,35 18 16</inkml:trace>
  <inkml:trace contextRef="#ctx0" brushRef="#br0" timeOffset="-203523.46">28610 8237 0,'0'0'0,"36"0"0,-36-17 31,52 70 109,-52 0-140,89 35 16,-54 18-16,0-18 16,0 0-16,1-17 15,-1-19-15,-35-34 0,53 17 16,-53-52 46,-18-1-62,-17-17 16,-18-18-16,0-18 16,0-35-16,-17 1 15,34 34-15,36 18 16,-35 18-16,35 17 16,0-17-16,0 17 15,0-35-15,18 18 16,-18 0-16,35 35 0,-35-18 15,18 18 1,35 0-16,-18 0 16,0 18-1,18 35 1,-53-36-16,0 19 16,0-19-16,0 19 15,0-1-15,-18-17 16,18 17-16,-17-35 15,17 35-15,-35-35 16,-1 0 0,36 18 31,53-18-32,0 53-15,18-18 16,-18 0-16,0 0 15,-18 1-15,0-1 16,18 0 0,-18-35-1</inkml:trace>
  <inkml:trace contextRef="#ctx0" brushRef="#br0" timeOffset="-202834.08">29104 8149 0,'0'0'0,"18"35"62,-18 18-62,53 0 16,-18 18-16,18 35 15,-53-36-15,53 1 16,-53-36-16,17 0 16,-17 1-1,0-72 32,0-34-47,0 52 16,0-17-1,0 0 1,0 17 31,36 18-16,-19 0-15,19 18-1,-1-1 1,0 36 0,-35-18-16,0-17 15,35 17-15,-35 1 16</inkml:trace>
  <inkml:trace contextRef="#ctx0" brushRef="#br0" timeOffset="-201730.15">29686 7955 0,'0'18'94,"0"17"-79,0 18-15,0 0 16,0 35-16,0 36 16,18-1-16,-18 0 15,88-17-15,-53-35 0,1-1 16,-36-17-16,53-17 16,-36-1-1,18-35 16</inkml:trace>
  <inkml:trace contextRef="#ctx0" brushRef="#br0" timeOffset="-200862.55">29880 8255 0,'0'0'16,"18"0"31,17 35-16,-35 1-31,0-1 16,35 18-16,-35 17 15,0 1-15,0-36 16,0 18-16,0-35 15,36-54 32,-36-17-47,0 1 16,0-19-16,0 18 16,-18-17-16,18-1 15,-35 0-15,35 19 16,0 34-16,0-35 15,0 18 1,35 70 31,-35 0-47,53 1 16,-18 16-1,1-16-15,-19 17 0,18 0 16,1-18-16,-36-18 15,53 19-15,-53 17 16,0 0 15,-18-1-31,-35-16 16,35-36 0,-17 0-16,0 17 15,17-17-15,-17 36 16,88-54 15,-18 0-15</inkml:trace>
  <inkml:trace contextRef="#ctx0" brushRef="#br0" timeOffset="-200344.41">30357 8202 0,'0'-35'31,"17"35"-15,36 0-1,-18 0 1,1 0 0,-36 17-1,0 36 1,0-35-16,0 17 16,-18 1-16,18-19 15,-35-17-15,17 0 16</inkml:trace>
  <inkml:trace contextRef="#ctx0" brushRef="#br0" timeOffset="-200112.03">30551 8096 0,'-18'0'15,"18"18"-15,0 0 16,0 34-16,0 1 16,0-35-16,0 17 15,18-35-15,-18 18 16,52-18-16,-34 0 15,17 0-15,1 0 16,-19 0-16,19-53 16</inkml:trace>
  <inkml:trace contextRef="#ctx0" brushRef="#br0" timeOffset="-199766.62">30445 7620 0,'17'0'16,"19"0"0,-19 0-16,36 71 15,0-19-15,0 1 16,0 36-16,17-1 15,-34 18-15,-1-1 16,18 19-16,-53-1 16,35-34-16,-35-1 15,0 18-15,0-53 16,-17-1-16,17-16 16,0-54 30,0 0-46</inkml:trace>
  <inkml:trace contextRef="#ctx0" brushRef="#br0" timeOffset="-8828.16">8132 2999 0,'0'-36'79,"35"1"-33,0 35-46,18-18 16,-35 18 0,17 0-1,-17 0 1,17 0 15,-35 53 0,0-35-31,0 35 0,-18 0 16,18 0 0,-35-18-16,35 18 0,-35 0 15,35 0-15,0-36 16,-18 19-16,18-19 16,0 19-16,0-1 15,0 0 1,35-35-16,-35 35 15,36-35-15,34 0 16,-35 0 0,1-35-16,-19 35 15,19-53-15,16 18 16,-16 17-16</inkml:trace>
  <inkml:trace contextRef="#ctx0" brushRef="#br0" timeOffset="-6961.93">8643 2699 0,'0'-18'31,"-18"18"-15,-17 0-1,35-35 1,-18 35 0,-17 0-16,-18 0 15,18 0 1,0 0 0,-1 0-16,19 0 15,-18 0-15,-1 17 16,19-17-16,-19 0 15,19 36-15,-19-36 16,36 17-16,-52-17 16,52 36-16,-18-36 15,18 17-15,-53-17 16,53 53-16,-53-53 0,53 53 16,-35-53-16,35 18 15,-36-18-15,36 35 16,0-17-16,-52-18 15,52 70-15,0-34 16,-18-36-16,18 70 16,0-35-1,0 36 1,0-36-16,0-17 16,0 17-16,-35 0 15,35-17-15,0 35 16,0-35-1,0 17 1,17-35-16,-17 35 16,0-17-1,18 17 1,-18 0 0,0-17-1,35-18-15,-35 35 16,35 1 15,-35-19 0,18-17-31,-18 35 16,0-17 15,35-18-31,-35 35 16,0 1 15,36-36-31,-36 17 31,17-17-15,-17 36 0,36-1-1,-36-18 16,35-17-31,-35 36 16,18-36 0,17 35-1,18-35 1,-53 18 0,17-18-16,19 0 31,-36 35-31,35-35 15,0 0 1,0 0 0,-17 0-1,17 0 1,18 0 0,-17 0-1,-36-18-15,35 18 16,-35-17-16,35 17 15,-35-36-15,53 36 16,-53-35-16,35 35 16,-35-18-16,18 18 15,-18-35-15,35 35 16,-35-17-16,36 17 16,-36-36-16,17 36 15,-17-35-15,35 35 16,-35-35-16,36-1 15,-36 1-15,17 0 16,-17 17-16,36-17 0,-36 17 16,35-17-1,-35 0-15,0 17 0,35-35 16,-35 0-16,0-17 16,35-1-16,-35 18 15,0-35-15,-35-18 16,0-17-16,0-1 15,-36 18-15,36 36 16,-18 35 0,35 35-16,-35 35 0,-35 18 15,18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8:06.447"/>
    </inkml:context>
    <inkml:brush xml:id="br0">
      <inkml:brushProperty name="width" value="0.05292" units="cm"/>
      <inkml:brushProperty name="height" value="0.05292" units="cm"/>
      <inkml:brushProperty name="color" value="#FF0000"/>
    </inkml:brush>
  </inkml:definitions>
  <inkml:trace contextRef="#ctx0" brushRef="#br0">2681 5345 0,'0'-36'203,"53"36"-187,-18-17-16,1 17 15,34 0 1,1 0 0,-54 0-1,-17 53 16,0-1-15,0-34 0,-35 35-1,0-18 1,-18-35 0,18 0-1,70 0 32,0 0-31,71 89-1,-53-37 1,0 1 0,-53 0-1,35-35 1,-35 17-1,-70 0 17,-36-35-17,-88 36 1,88-36 0,35 0-1,89 0 1</inkml:trace>
  <inkml:trace contextRef="#ctx0" brushRef="#br0" timeOffset="1430.4">3263 5045 0,'-17'0'16,"-1"0"15,-17 0-15,17 0-1,-17 0 1,35-18 0,-71 18-1,18 0 1,18 0-16,0 0 15,-18 18 1,17 17 0,-16 0-1,-37 1 1,36 16 0,1-16 15,-1 52-16,17-18 17,36-17-17,0 0 1,0-17-16,0 17 16,0 17-1,0-35 1,0 1-1,0-1 1,0-17 0,0 17-1,0-18 1,18 36 0,17-17-1,36-1 1,17 35 15,-17-70-15,-19 18-1,1-18 1,36 0 0,-54 0-1,35 0 1,-17 0-1,-17-53 1,34-35 0,-70-35-1,35-36 1,-35-53 0,-158-88 15,34 230-16,54 70 1,-36 53 0,53-18-16</inkml:trace>
  <inkml:trace contextRef="#ctx0" brushRef="#br0" timeOffset="7880.01">4304 4992 0,'0'-18'31,"0"36"141,35 52-172,-35 36 16,124 176-1,-89-35 1,88-70 0,-70-142-1,-17-35 1,-19-35-1,107-195 1,-89 125 0,36-160-1,-36 230 1</inkml:trace>
  <inkml:trace contextRef="#ctx0" brushRef="#br0" timeOffset="8812.94">4921 5962 0,'0'-35'78,"0"17"-78,18-17 16,-18-18-16,35-18 15,0 36 1,-17 35 15,-18 18-15,35 35-1,-35 35 1,0-71 0,0 19-1,0-54 32,0 0-47,0-17 16,36 0-1,-19 35 1,19 0 15,-36 35 0,0-53 32,35-17-47,-18 35-1,19 18 1,-36 35-1,35-18 1,-35 0 0,18-35-16</inkml:trace>
  <inkml:trace contextRef="#ctx0" brushRef="#br0" timeOffset="9465.32">5450 5838 0,'0'-35'0,"0"18"31,0-19-15,0 1 15,0 70 0,0 1-31,-53 52 16,53 18-1,18-89 17,17-17-17,1-35 1,-36 17-16,35-88 16,-35 36-1,35-1 1,-35 36-1,0 53 17,36 70-17,-1 0 1,18-17 0,0-18-1,-18-18 16,-53-18-15,-17-17 0,17 0-1,-17 0-15,0 0 16</inkml:trace>
  <inkml:trace contextRef="#ctx0" brushRef="#br0" timeOffset="11430.62">6050 5468 0,'71'0'125,"-18"-35"-125,-18 35 16,18 0-16,0 0 15,-18 0 1,-35 17 15,0 1-15</inkml:trace>
  <inkml:trace contextRef="#ctx0" brushRef="#br0" timeOffset="11648.38">6191 5697 0,'18'0'31,"52"0"-15,-52 0-16,17 0 15,1 0-15,34 0 16</inkml:trace>
  <inkml:trace contextRef="#ctx0" brushRef="#br0" timeOffset="12809.32">7461 4939 0,'0'0'0,"18"0"31,-18 53-15,0 17 0,0 124-1,0-35 1,35-53-1,-35-88 1,0-36 15,0-88-15,-17-53 0,17-52-1,0 17 1,17 105 15,54 37-15,-18 16-1,17 36 1,1 71 0,-71-18-1,0 0 1,-53 35-1,0-18 1,-35-17 0,70-53-1,-35 0 1,88 18 46,18 17-62,0 18 16,-17 0 0,34 18-16,1 52 15,-36-17 1,-17-71 0,17-17-1</inkml:trace>
  <inkml:trace contextRef="#ctx0" brushRef="#br0" timeOffset="13934.5">8008 5027 0,'0'-18'15,"0"-17"1,0 53 46,0 52-46,0 19-16,0 87 16,0-53-1,18-34 1,-18-72 15,0-52 0,0-18-15,0 35 0,35 18 15,18 0-16,-18 0 1,-35 53-16,35 0 16,-35 0-1,0-18 1,0 1 0,-70-1-1,-1-17 1,54-18-1,-19 0 17,54-71-17</inkml:trace>
  <inkml:trace contextRef="#ctx0" brushRef="#br0" timeOffset="36119.67">8467 4762 0,'-18'0'110,"18"36"-95,-35 17 1,35-36 0,0 36-16,-36 18 15,36 17-15,0 0 0,0 36 16,0 34-1,0-16-15,36 16 0,-36-70 16,35-17-16,-35-18 16,35-18-16,-35-17 15,18-18 1,17-18 31</inkml:trace>
  <inkml:trace contextRef="#ctx0" brushRef="#br0" timeOffset="36943.21">8608 5239 0,'0'-36'16,"35"1"0,-35 0-1,35 70 63,-35 18-62,0 0-16,0 35 16,0-17-16,-17-1 0,17-17 15,0-17 1,0-72 31,0-17-47,0-17 15,17-18-15,-17-36 16,0 36-16,0 17 16,0 18-16,0 1 15,0 16-15,0 19 16,18 17 0,17 0-1,18 17 1,-53 1-1,53 35-15,-53 17 0,53 1 16,-53-1-16,35 1 16,-35-18-16,0-18 15,36 0-15,-36-17 16,0 17 0,-36-35-1,1 0 1,17 0-16,-35 0 15,1 0-15,34 0 16,-17 36-16</inkml:trace>
  <inkml:trace contextRef="#ctx0" brushRef="#br0" timeOffset="37365.57">9155 5274 0,'0'-35'16,"17"35"15,18 0-15,1 17 0,-36 19 15,0-1-16,0 0 1,0-17 0,-18-18-16,0 0 15,-34 0 1,16 0 0</inkml:trace>
  <inkml:trace contextRef="#ctx0" brushRef="#br0" timeOffset="37620.28">9366 5186 0,'0'35'16,"0"0"0,-17 18-16,17-17 15,0-19-15,35 36 16,35-53 0,-17 0-1,-17 0-15,-1 0 16</inkml:trace>
  <inkml:trace contextRef="#ctx0" brushRef="#br0" timeOffset="38054.11">9684 4621 0,'0'0'0,"-36"0"0,54 18 47,17 17-47,1 18 0,-1 18 15,0 17-15,0 53 16,18 0-16,-53 18 16,36-18-16,-36 53 15,0-53-15,0-17 16,-18-36-16,18 18 16,-71-18-16,36 0 31,35-141 16,0 0-47</inkml:trace>
  <inkml:trace contextRef="#ctx0" brushRef="#br0" timeOffset="39606.85">10407 4974 0,'0'-35'15,"0"88"48,0 35-63,0 35 15,0 19-15,-35-19 16,35-17-16,0-53 16,0 0-16,0 0 15,0-106 32,0 0-47,0 18 0,0-36 16,0-53-1,0-17-15,0-35 0,0 53 16,0-1-16,0 18 16,53 0-16,-18 36 15,-18 35-15,-17-1 16,53 36-16,-53-17 15,53 17-15,-35 0 16,17 17-16,1 1 16,-36 17-16,35 18 15,-35-35-15,0 35 16,0 0-16,-35-18 16,-1 0-16,1 0 15,17-35-15,-17 53 16,0-53-16,17 0 0,-35 0 15,53 53 48,53-17-47,-18 34-16,1 1 15,-1 17-15,0 0 16,-35-35-16,53 0 15,-53 0-15,35-18 16,-35-17-16,0 17 16,36-35-16,-54 0 47,18-18-32</inkml:trace>
  <inkml:trace contextRef="#ctx0" brushRef="#br0" timeOffset="40063.33">10971 5256 0,'0'-35'31,"-17"35"-31,-19 0 31,36 35-31,-52 1 16,52 17-16,-36-18 15,36 0-15,0 0 16,0-17-16,18-18 16,17 0-1,0 0-15,18-35 16,-53-1 0,18 1-16,-18 18 15,0 69 16,0-34-15,0 17-16,0-17 16,0 17-1,35-35-15</inkml:trace>
  <inkml:trace contextRef="#ctx0" brushRef="#br0" timeOffset="40596.31">11201 5203 0,'0'18'16,"0"17"-1,0 1-15,0 17 16,-18 17-16,18 1 16,0-18-16,0 0 0,0-18 15,0-18 1,0-52 31,0-71-32,0-17 1,0 35-16,35-1 16,-35 37-16,36 16 15,-1 36 1,0 0 0,-17 18-1,-18 0-15,0 17 0,0 0 16,0 0-1,0 18 1,0 0 0,-35-53-1,-1 0 1</inkml:trace>
  <inkml:trace contextRef="#ctx0" brushRef="#br0" timeOffset="41060.39">11412 5203 0,'0'36'15,"0"-1"-15,0 18 16,0 0-16,0 35 15,-17 18-15,17-36 16,0-34-16,0-1 16,0 0-16,0-70 62,0-18-62,0-35 16,35-36-16,-35-17 0,35 0 15,1 53-15,-1 35 16,0 18-16,-17 35 16,-18 17-1,35 19-15,-35-19 16,0 19-16,0-1 16,0 18-16,0 17 31,-35-34-31,17-36 0,18 53 15,-53-53-15,36 0 16,-36 0 15</inkml:trace>
  <inkml:trace contextRef="#ctx0" brushRef="#br0" timeOffset="43349.08">7250 6262 0,'17'0'94,"54"0"-79,-36 0 1,-17 0-16,17 0 16,0 0-16,18 0 15,-18 0-15,-17 0 16,35 0-16,-18 0 16,-17 0-16,17 0 15,-17 0-15,17 0 16,0 0-16,-17 0 15,17 0-15,-17 0 16,17 0-16,0 0 0,1 0 31,-1 0-31,18 0 16,-35 0 0,35 0-1,-1 0 1,-34 0-16,17 0 15,1 0 1,-1 0-16,0 0 16,-17 0-16,17-18 15,0 18-15,1 0 16,17 0-16,-1 0 16,-34 0-16,17 0 0,1 0 15,-1 0 1,0 0-16,-17-35 0,35 35 15,-18 0-15,-17 0 16,17 0-16,-17 0 16,17 0-1,0 0-15,-17 0 0,17 0 16,-17 0-16,17 0 16,18 0-16,0-18 15,-18 18-15,18 0 16,0 0-16,-18 0 15,18-35-15,0 35 16,-18 0-16,18 0 16,0 0-16,-18 0 0,18 0 15,0 0-15,-17 0 16,16 0-16,1 0 16,-17 0-16,17 0 15,0 0-15,-18 0 16,18 0-16,0 0 15,-18 0-15,35 0 16,1-35-16,0 35 16,-19 0-16,1 0 15,18 0-15,0 0 16,-1 0-16,-35 0 16,36 0-16,-1 0 15,-17 0-15,18-36 0,-1 36 16,1 0-1,-18 0-15,-18 0 0,18 0 16,0 0-16,-18 0 16,18 0-16,0 0 15,-18 0-15,18 0 16,0 0-16,-35 0 16,17 0-16,-17 0 15,35 0-15,-18 0 16,-17 0-16,17 0 15,-17 0 157,17 0-125,0 0-31,-17 0-1,17 0 17,-17 0-1,17 36-15,0-36 15,-70 0 63,17 0-94</inkml:trace>
  <inkml:trace contextRef="#ctx0" brushRef="#br0" timeOffset="47000.25">6315 6809 0,'0'-18'31,"0"53"32,17 36-63,-17-18 15,0 35-15,0 35 16,0-34-16,0-19 16,0-17-16,0-35 15,0 17-15,0-53 47,0 1-31,0-19-16,0-17 0,-17-17 15,17 17-15,0-35 16,0-18-16,17 35 16,19 1-16,-1-1 15,0 18-15,-35 36 16,71-19-16,-18 1 15,-18 35 1,18 0 0,-53 71-1,0-36-15,0-17 0,0 17 16,0 18-16,0-35 16,-35 17-16,35 0 15,-71 0-15,36-17 16,17-18-16,-17 35 15,0-35-15,-1 0 16,89 53 47,-18-18-48,-17 1 1,17 17-16,1-18 0,-36 18 15,53 0-15,-53-18 16,35-17-16,-35 17 16,17-35-1,-17-18 48</inkml:trace>
  <inkml:trace contextRef="#ctx0" brushRef="#br0" timeOffset="47608.64">6703 6826 0,'35'0'16,"-35"36"-1,0-1 1,35 35-16,-35 1 15,0 17-15,0-17 16,0-18-16,0-36 16,0 18-16,18-35 15,-18-35 32,0 18-31,0-36-1,35 53 1,18 0 0,-18 0-1,-35 35-15,53-35 16,-53 35-16,36 18 16,-36-18-1,-18-17 16,0-18-31,-17 35 16,-18-35-16,0 36 16,18-36-16,0 0 15,70-36 17,0-17-32</inkml:trace>
  <inkml:trace contextRef="#ctx0" brushRef="#br0" timeOffset="48293.18">7214 6756 0,'0'35'93,"0"18"-77,-70 17-16,70 19 0,-36-1 16,36 35-1,0-35-15,0-17 16,18 0-16,-18-1 0,53-17 16,-53-35-16,53 17 15,-18 0 1,-17-52 15</inkml:trace>
  <inkml:trace contextRef="#ctx0" brushRef="#br0" timeOffset="48996.93">7338 7073 0,'0'35'62,"0"18"-46,0 0-16,-18 18 16,18-1-16,0-17 15,0-35-15,0-36 63,0-35-48,0 0-15,0 1 16,0-37-16,35-16 16,-35 34-16,36-17 15,-36 53-15,17 35 16,19 0 15,17 52-15,-53 1-16,35 18 15,-35-1-15,35-34 16,-35 17-16,0 0 16,18-18-16,-18-18 15,0 19-15,0-1 16,0 0-1,-36-35 1,1 0-16,18 0 16,-36 0-1,35 0-15,-17 0 0,-1 0 16,72 0 31</inkml:trace>
  <inkml:trace contextRef="#ctx0" brushRef="#br0" timeOffset="49371.11">7708 7197 0,'0'-18'16,"35"18"15,-17 0-15,17 0-1,1 0 1,-36 35-1,0 1 1,-18-1 0,-17 0-1,17-35 1</inkml:trace>
  <inkml:trace contextRef="#ctx0" brushRef="#br0" timeOffset="49611.87">7937 7197 0,'-17'0'31,"17"70"-31,-35 1 32,35-54-32,0 19 15,35-36-15,18 0 16,-36 0 0,19-18-16,-1-17 15,-35 17-15</inkml:trace>
  <inkml:trace contextRef="#ctx0" brushRef="#br0" timeOffset="50308.16">8114 6720 0,'0'-17'16,"18"17"31,17 35-47,0 18 15,0 18-15,1-1 16,-36 54-16,53-1 16,-53 0-16,0 36 15,0-53-15,0 18 16,0-36-16,0-18 16,0-17-16,0-18 15,0 1-15,-36-36 47,36-18-47,0 0 16</inkml:trace>
  <inkml:trace contextRef="#ctx0" brushRef="#br0" timeOffset="52933.57">8555 6932 0,'0'0'0,"17"-35"16,-17 141 62,0-18-63,36 35-15,-36-35 16,0-17-16,0-18 16,0-18-16,0 1 15,0-1 1,0-88 31,0 18-47,0-1 0,0-34 15,-18-18-15,18-36 16,0 1-16,0 34 16,0 37-16,35-1 15,-35 17-15,53 1 16,-53 0-16,36 35 16,-1-36-16,18 36 15,-18 0 1,-35 18-16,35 17 15,-35-17-15,0 17 16,0 18-16,0-35 16,0 35-16,-17 0 0,-1 0 15,-17-18-15,0 0 16,-1-35-16,19 35 16,-19-35-16,1 0 15,53 53 48,35-17-63,0-19 15,-1 36-15,-16 0 16,-19 0-16,-17-18 16,36-17-16,-36 17 15</inkml:trace>
  <inkml:trace contextRef="#ctx0" brushRef="#br0" timeOffset="53570.2">9119 7267 0,'0'-17'16,"0"-19"15,-35 1 0,0 35-15,35 18-16,-36 17 15,36 0-15,-35 18 16,35 0-16,0-35 16,18 17-1,-1-35-15,36 0 16,-35 0 0,-18-53-1,35 53-15,-35-35 16,0 70 15,36 0-15,-36-17-1,17-18-15</inkml:trace>
  <inkml:trace contextRef="#ctx0" brushRef="#br0" timeOffset="54163.12">9260 7232 0,'0'18'47,"0"17"-47,0 35 16,-17 19-16,17 16 16,0-52-16,0 18 15,0-18-15,0-36 16,0 19-16,0-19 15,0-52 32,0 0-31,-36-36-16,36-35 16,0 1-16,0-19 15,0 36-15,0 35 0,18 18 16,17-18-1,-17 53 1,35 17 0,-53 19-16,35-1 15,-35-17-15,0 17 16,0 0-16,0-17 16,0 17-16,-17 18 15,-36-18 1,35-35-1,-17 0 1</inkml:trace>
  <inkml:trace contextRef="#ctx0" brushRef="#br0" timeOffset="54628.96">9437 7285 0,'0'53'31,"0"17"-31,0 19 16,0-1-16,0 0 0,0-18 15,0-34 1,0-1-16,0 0 15,0-70 17,17-18-17,-17 0-15,0 0 16,0-70-16,0 17 16,0 0-16,36 71 15,-36 0-15,35 35 16,0 0-1,-17 0 1,17 17 0,-35 18-16,0 18 15,-35 0 1,0-17 0,17-36-1</inkml:trace>
  <inkml:trace contextRef="#ctx0" brushRef="#br0" timeOffset="56832.51">10125 7038 0,'-18'0'31,"18"-35"-16,0 52 48,0 1-63,0 52 16,18 1-16,-18 0 15,0-1-15,0-35 16,0 1-16,0-19 15,17-17 17</inkml:trace>
  <inkml:trace contextRef="#ctx0" brushRef="#br0" timeOffset="57065.45">10019 7285 0,'-18'0'31,"54"0"-15,-1 0-16,-18 0 15,19 0-15,-1 0 16,-17-18-16,17 18 16,0 0-16,-17 0 15</inkml:trace>
  <inkml:trace contextRef="#ctx0" brushRef="#br0" timeOffset="58122.61">10654 6720 0,'0'0'0,"0"36"78,0 17-62,0 0-16,0 17 0,0 1 15,0 17-15,0-35 16,-18 17-16,18-34 16,0-1-16,0-88 78,0-18-78,0 1 15,-35-18-15,35-1 16,0 1-16,0 0 16,0 17-16,0 19 15,18 34-15,-18-17 16,17 35-16,36-36 15,0 36 1,-18 0-16,-17 36 16,17 17-1,-35-36-15,0 18 16,0-17-16,0 17 16,0 18-1,-17-17-15,-1-36 16,-17 35-16,-18-35 15,18 35-15,-18-35 16,17 0-16,19 0 16,17 35 15,35 36-15,0-36-16,-17 1 15,17 16-15,36 54 16,-71-70-1,53-19-15,-18 18 16,-35 1 15</inkml:trace>
  <inkml:trace contextRef="#ctx0" brushRef="#br0" timeOffset="59128.66">11007 6720 0,'0'0'0,"0"-35"31,0 70 48,0 36-79,0 0 15,0 17-15,0 18 16,35-1-16,-35-34 15,0-36-15,0 0 16,0 1 0,0-54 31,0-35-32,0 18 1,0 0-1,35 35 1,-17 0 0,-18 17-1,35-17-15,-35 18 16,53-18-16,-53 53 16,18-53-16,-18 35 15,0-17 1,0 17-1,0 0 17,-71-35-32,36 0 15,0 0 1,-1 0 15</inkml:trace>
  <inkml:trace contextRef="#ctx0" brushRef="#br0" timeOffset="62474.97">11430 6738 0,'0'-18'62,"0"-17"-15,0 17 0,0 89 62,-35-36-93,35 36-16,0 17 16,0 0-16,0 0 15,0-17-15,0 0 16,0-19-16,0-34 15,17 17-15,-17 1 16</inkml:trace>
  <inkml:trace contextRef="#ctx0" brushRef="#br0" timeOffset="63275.94">11553 6914 0,'0'-17'16,"0"34"62,0 54-62,0-36-16,0 1 0,0 16 15,0-16 1,0-19-16,0 19 16,0-72 46,0 19-46,0-36-16,18-18 15,-18-17-15,35 18 16,-35-1-16,53 18 16,-53 35-16,18 18 15,-18-35-15,35 35 31,0 35-15,-35-17 0,36 35-16,-36 0 15,17 0-15,-17 0 16,36 17-16,-36-17 16,35 0-16,-35-35 15,0 17-15,0 0 16,0 1-1,0-1 1,0 0-16,-71-35 31,18 0-31,18 0 16,-18 0-16,0 0 16,36 0-16,-19 0 15,72 0 16,-19-18-15</inkml:trace>
  <inkml:trace contextRef="#ctx0" brushRef="#br0" timeOffset="63869.97">12012 7038 0,'35'0'47,"-17"0"-31,17 0 0,-35 53 15,0-18-31,0-17 15,-35-18 1,35 35-16,-35-35 16,-1 0-1,72 0 48</inkml:trace>
  <inkml:trace contextRef="#ctx0" brushRef="#br0" timeOffset="64084.66">12171 7056 0,'0'35'31,"0"18"-16,0-18 1,0 18 0,35-18-1,18-35 1</inkml:trace>
  <inkml:trace contextRef="#ctx0" brushRef="#br0" timeOffset="64595.9">12365 6615 0,'17'0'47,"36"52"-32,-53 19-15,53 0 16,-53 17-16,36 18 16,-36 17-16,0-35 15,0-17-15,0-18 0,-18 17 16,18-17-16,0-17 15,-18-19-15,18 18 32,0-52 15</inkml:trace>
  <inkml:trace contextRef="#ctx0" brushRef="#br0" timeOffset="68271.89">12859 6967 0,'0'-35'16,"0"53"78,0 17-94,0-17 15,0 35-15,0-1 16,0-34-16,0 17 16,0 18-1,0-35 1</inkml:trace>
  <inkml:trace contextRef="#ctx0" brushRef="#br0" timeOffset="68502.58">12735 7144 0,'36'0'47,"-19"0"-47,18 0 16,-17 0-16,35 17 16,0-17-1,-35 0 1</inkml:trace>
  <inkml:trace contextRef="#ctx0" brushRef="#br0" timeOffset="70085.98">13212 6667 0,'0'18'78,"0"17"-62,0 18-16,0 18 16,0 17-16,0 36 15,0-36-15,0-35 16,0 0-16,0-1 15,0-34-15,0 17 16,0-52 31,0-1-31,0-35-16,0-17 15,0-19-15,0-16 16,0-107-1,0 141-15,0 1 16,0 35-16,0-18 16,0 0-16,52 17 15,-16 19-15,-19-18 16,19 35 0,-1 0-16,0 0 15,-35 17 1,53 18-16,-53 1 15,0-1-15,0 0 16,0 1-16,0-19 16,0 18-16,-18 1 15,18-19-15,-52 19 16,34-1-16,-17-35 16,-1 35-16,19-35 15,-19 0-15,19 0 16,-18 0-16,52 71 62,18-18-62,1 17 16,-1 1-16,0-1 16,-35-17-16,53-17 15,-53-1-15,0 0 16,18-35-16,-18 18 15</inkml:trace>
  <inkml:trace contextRef="#ctx0" brushRef="#br0" timeOffset="70739.95">13670 7073 0,'0'-17'16,"0"-19"-1,0 19 17,-35 17-32,0 0 31,-18 35-16,53 0-15,-18 18 16,18 0-16,0-18 16,0 1-16,0-1 15,35-18 1,1-17 0,-1-35-1,-35 0 1,53 0-16,-53 17 15,0-17-15,35 35 16,-35 35 15,0-17-31,0 17 16,0 0-16,0 0 16</inkml:trace>
  <inkml:trace contextRef="#ctx0" brushRef="#br0" timeOffset="71361.36">13829 7056 0,'0'35'63,"0"18"-48,0 0-15,-18 52 16,18-16-16,-35 34 16,35-35-16,-35 18 0,35-71 15,0 18-15,0 0 16,0-35-16,0-53 62,0-18-62,0-35 16,0-36-16,0-17 16,0-18-16,0 53 15,0 1-15,35 69 16,-35 1-16,18 35 16,17 0-16,0 0 15,18 35 1,-53-17-1,35 17-15,-35 0 16,0-17-16,0 17 16,0 1-1,0-19-15,-17-17 0,17 53 16,-18-53-16,-17 0 31,35-17-31</inkml:trace>
  <inkml:trace contextRef="#ctx0" brushRef="#br0" timeOffset="71932.6">14041 7091 0,'0'53'31,"0"17"-31,-18 1 16,18 17-1,-35 18-15,35-53 0,0 0 16,0 0-1,-36-36-15,36 19 0,0-1 16,0-70 31,0-54-31,0 36-16,0-35 15,0-18-15,36-35 16,-36 35-16,35 18 15,-35 53-15,18 0 0,17-1 32,0 36-32,0 18 15,-17 35 1,-18-35 0,0 17-16,0 0 15,-18 36 1,18-54-16,-17-17 15,17 36-15,-36-36 16,19 0 0,-18 0-1</inkml:trace>
  <inkml:trace contextRef="#ctx0" brushRef="#br0" timeOffset="73520.48">10477 6332 0,'-17'0'94,"17"36"-78,-35-1-16,35 18 0,-53 0 15,53-18 1,-53 18-16,53 17 0,0 36 16,-53 53-16,53 17 15,0 1-15,35-1 16,-35-17-16,53-53 15,-53-53-15,71 0 16,-36-18-16,-35 0 16,53-35-16,-53 18 15,53-18 48,17-35-48</inkml:trace>
  <inkml:trace contextRef="#ctx0" brushRef="#br0" timeOffset="81540.52">14764 6174 0,'0'-18'47,"17"53"109,-17-17-156,53 35 16,-53 0-16,53 0 15,-53 0-15,35 52 16,-35 19-16,0-18 15,0 52-15,0-16 16,0-19-16,0-35 16,0-17-16,-17-18 15,17-36-15,0 19 16,0-19 0</inkml:trace>
  <inkml:trace contextRef="#ctx0" brushRef="#br0" timeOffset="83168.22">15540 6209 0,'0'-18'47,"-18"18"-16,-17 36-15,35-1 0,-18 0-16,18 36 0,-70 34 15,70 1-15,0 18 16,0 35-16,0 17 15,0-35-15,0-18 16,53 89 0,-53-141-16,53-18 15,-53-18-15,17-35 16,-17 35-16,35 0 16,-35-52 46</inkml:trace>
  <inkml:trace contextRef="#ctx0" brushRef="#br0" timeOffset="85367.74">15752 6756 0,'0'-18'0,"0"89"93,0 17-93,0 0 16,0 0-16,0 0 16,0-17-16,0-1 0,0-34 15,0-1-15,0-88 63,-18 35-63,18-52 15,0-1-15,0-17 16,0 0-16,0-35 16,0-1-16,0 36 15,0 17-15,18 36 16,-18-18-16,17 0 16,-17 36-16,35 17 15,-35-36-15,53 36 0,-17 0 16,-1 36-1,0-1-15,-35 0 16,35 18-16,-35 0 16,0-35-16,0 34 15,0-16-15,0-19 16,0 19-16,-17-1 16,-36 0-1,35-35-15,-17 53 16,0-53-16,17 0 15,-17 0-15,0 0 16,52 53 47,18-18-63,1 18 15,-1-17-15,0 87 16,18-70-1,-53-35-15,18 17 16,-18 0 0,35 0 15</inkml:trace>
  <inkml:trace contextRef="#ctx0" brushRef="#br0" timeOffset="86181.6">16281 7073 0,'-18'-17'0,"0"-36"15,-17 53 1,0 0 0,17 17-1,18 19-15,0 16 16,0 1-16,0-35 15,0 17-15,0-17 16,35-18 31,-35-18-47,36-17 16,-36 0-16,17-1 15,-17-16 1,0 104 31,0 1-32,0 18-15,0-1 0,0 19 16,0-1-16,0 0 16,0 0-16,0-17 15,0-1-15,0-34 16,0-1-16,0 0 15,0-17 1,-35-18 15,-18-35-15,-17-18-16,-1-18 16,18 18-16,53 18 15,-35 35-15,105 0 31,-17 0-31,-17-35 16,17 35-16,17-36 16,1 1-16,-18 35 15</inkml:trace>
  <inkml:trace contextRef="#ctx0" brushRef="#br0" timeOffset="104476.24">16651 6685 0,'0'35'156,"0"36"-156,0 17 16,0-35-16,0 18 15,0-1-15,0-35 0,0 1 16,18-1-16,-18-17 15</inkml:trace>
  <inkml:trace contextRef="#ctx0" brushRef="#br0" timeOffset="104813.75">16492 7020 0,'36'0'31,"17"-17"-15,-1 17-16,1 0 16,-35 0-16,17-36 0,1 36 15,-19 0 1</inkml:trace>
  <inkml:trace contextRef="#ctx0" brushRef="#br0" timeOffset="108556.8">17004 6562 0,'0'0'0,"0"17"109,0 36-109,0 0 16,0 35-16,0 36 16,0-1-16,0-35 15,0-35-15,0-35 16,0 17-16,0-52 62,0-1-46,0-35-16,0-17 16,0-19-16,0-16 15,0 34-15,0 18 0,0 18 16,0-18-1,0 0-15,53-18 16,0 36-16,-36 35 16,-17-53-16,53 53 15,0 0 1,-18 0 0,1 0-1,-36 35-15,0-17 16,0 17-16,0 1 0,0-19 15,0 19 1,-18-1-16,0-18 0,-17 19 16,0-36-16,0 53 15,17-53-15,-17 35 16,-1-35-16,19 0 16,-18 0 15,70 53 0,0-18-15,0 18-16,1 18 15,-1-18-15,-17-1 16,17-16-16,-35-19 16,53-17-16,-53 53 0,35-17 15,-35-54 63</inkml:trace>
  <inkml:trace contextRef="#ctx0" brushRef="#br0" timeOffset="109135.84">17462 6703 0,'0'-18'31,"0"53"16,0 36-47,0 0 16,0 17-1,0 35-15,0-17 0,0-35 16,0-1-1,0-35 1,0-70 31,0 0-47,0 0 16,36-18-16,-36 0 15,35 35 1,18 53 15,-53 1-31,35-19 0,-35 19 16,0-1-16,18 0 15,-18 0 1,0 1 31</inkml:trace>
  <inkml:trace contextRef="#ctx0" brushRef="#br0" timeOffset="113313.57">17868 6438 0,'0'-35'0,"0"88"360,0 0-345,-17 17-15,17 1 0,0-18 16,0 35-16,0 0 16,0 18-16,0-53 15,0 17-15,0 1 16,17-18-16,-17-18 16,0 0-16,35 1 15,-35-1 1,18-35-16</inkml:trace>
  <inkml:trace contextRef="#ctx0" brushRef="#br0" timeOffset="114227.7">18062 6862 0,'0'-36'15,"35"36"1,-35-17-1,0 34 64,0 36-64,-17 0-15,17-18 0,0 18 16,-35-17-16,35-19 15,0-52 48,0-18-63,17 0 16,-17-17-16,0 17 15,0-36-15,0 19 16,0-1-16,0 36 15,0 0-15,35 35 16,-17 0 15,17 17 1,1 54-17,-36-53-15,35 17 16,-35 0-16,53 0 15,-53-17-15,53 17 16,-36 1-16,-17-19 16,53 19-16,-53-1 15,0 0-15,36-17 0,-36 35 32,0-18-17,-18-35 1,18 18-16,-53-18 15,0 0-15,0 0 16,18 0-16,-18 0 16,18 0-16,17 0 31</inkml:trace>
  <inkml:trace contextRef="#ctx0" brushRef="#br0" timeOffset="114672.83">18556 6897 0,'18'0'32,"17"0"-17,0 0 1,-17 0-1,17 35 1,-35 0 0,0-17-1,0 17 1,-17-35 0,17 18-16,-36-18 15,1 35 1,0-35-1</inkml:trace>
  <inkml:trace contextRef="#ctx0" brushRef="#br0" timeOffset="114887.26">18785 6914 0,'0'18'16,"0"53"-1,0-36-15,0-17 16,0 17 0,53 0-16,-35-35 15,17 0-15,18 0 16,-18 0-16,18 0 15</inkml:trace>
  <inkml:trace contextRef="#ctx0" brushRef="#br0" timeOffset="115329.28">18944 6421 0,'0'0'0,"35"0"62,1 52-46,-1 19-16,0 0 16,1-1-16,-1 36 0,-35-18 15,53 36-15,-53-19 16,0-52 0,0 18-16,0-1 0,-18 1 15,18-18-15,0-35 16,-53-18-16,53 53 15,0-89 48</inkml:trace>
  <inkml:trace contextRef="#ctx0" brushRef="#br0" timeOffset="116146.15">19509 6085 0,'0'0'0,"0"-17"16,-18 17-1,53 35 48,1 18-63,69 159 16,-52-71-16,-17 17 15,16 1-15,-52 53 16,36-18-16,-36 18 15,0-36-15,0-17 16,0-18-16,-18-18 16,18-34-16,0-37 15,-35-16-15,35-19 16,0-52 46,0 0-62,0-18 0</inkml:trace>
  <inkml:trace contextRef="#ctx0" brushRef="#br0" timeOffset="120376.79">11906 6121 0,'0'-18'47,"36"18"109,-19 0-141,18 0 1,1 0 0,-19 0-1,36 0 1,-35 0 0,17-18-1,0 18 1,-17 0-1,17 0 17,1-35-17,-19 35 1,36 0 0,-18 0-1,-17-35 1,17 35-1,1 0 1,-19 0 15,19 0-15,17 0 0,-36-35-1,36 35 1,-18 0-1,1 0-15,-1 0 32,-17 0-32,34 0 15,-16 0 1,-19 0 0,36 0-1,0 0 1,-35 0-1,17 0 1,-17 0 0,17 0-1,0 0 1,-17 0 0,35 0-1,0 0 1,-18 0-1,0 0-15,18 0 16,-53-18 0,36 18-16,16 0 15,-34 0 1,17 0-16,36 0 16,-36 0-1,0 0 1,1 0-16,-19 0 0,19 0 15,-1-35-15,-17 35 16,17 0-16,-17 0 16,17 0-16,0 0 15,-17 0-15,17 0 16,-17 0-16,17 0 16,0 0-16,-17 0 15,-18-36-15,70 36 16,-17 0-1,0-17 1,-18 17-16,-17 0 16,35 0-1,0 0 1,-18 0-16,1 0 16,-19 0-16,18 0 15,1-36-15,-19 36 16,19 0-16,-1 0 15,0 0-15,0 0 16,-17 0-16,17 0 16,1 0-16,-19 0 15,19 0-15,16 0 16,-34 0-16,17-35 16,1 35-16,-19 0 15,19 0-15,-19 0 16,19 0-16,-1 0 15,-18 0-15,19 0 0,-1 0 16,18 0 0,-18 0-16,-17 0 0,17 0 15,36 0 1,-54 0-16,19 0 16,34 0-1,-52 0-15,17 0 16,-17 0-16,52 0 15,-34 0 1,16 0 0,-16 0-16,17 0 15,0 0 1,-18 0-16,0 0 16,-17 0-16,17 0 15,0 0-15,18 0 16,-18 0-16,1 0 15,-1 0-15,18 0 16,-18 0-16,18 0 16,-18 0-16,-17 0 15,17 0-15,-17 0 16,17 0-16,18 0 16,-35 0-16,17 0 15,0 0-15,-17 0 16,17 0-16,-17 0 0,17 0 15,0 0 1,-17 0-16,17 0 0,-17 0 16,17 0-16,1 0 15,-19 0-15,36 0 16,-18 0-16,18 0 16,0 0-16,-17 0 15,16 0-15,1 0 16,18 0-16,-36 0 15,36 0-15,-1 0 16,-34-35-16,34 35 16,-17 0-16,0 0 15,-18 0-15,18 0 16,-18 0-16,-17 0 0,17 0 16,-17 0-16,17 0 15,1 0-15,-1 0 16,18 0-16,0 0 15,-36 0-15,36 0 16,-35 0-16,17 0 16,0 0-16,-17-35 15,17 35-15,18 0 16,-35 0-16,17 0 16,-17 0-16,17 0 15,18 0-15,-18 0 0,1 0 16,-1 0-1,0 0-15,18 0 16,0 0-16,-18 0 0,18 0 16,0 0-16,-18-36 15,18 36-15,0 0 16,-18 0-16,18 0 16,0 0-16,-17 0 15,16 0-15,-16 0 16,-19 0-16,19 0 15,-19 0-15,36 0 16,-17 0 0,-1 18-16,0-18 15,-53 0 298</inkml:trace>
  <inkml:trace contextRef="#ctx0" brushRef="#br0" timeOffset="121137.52">19932 5574 0,'0'0'0,"0"35"78,0-52 0,0 34-16,0 1 1,-35-18-48</inkml:trace>
  <inkml:trace contextRef="#ctx0" brushRef="#br0" timeOffset="121975.74">20179 4957 0,'18'0'0,"-18"-53"16,0 17-16,0-17 31,0 36-16,0 52 48,0 53-47,0 36-16,35-1 15,-35 36-15,0-53 16,0 0-16,0-18 15,0-53-15,0 0 16,53-35-16,-53 36 0,35-36 16,0 0-1,18-36-15,0-17 16,0 1-16,35-54 16,-17 0-16,-1-18 15,1-17-15,-1 18 16,-34 52-16,-19 18 15,19 18 1,-1 35 15,-35 18-15,0-1 0,-18 19-16</inkml:trace>
  <inkml:trace contextRef="#ctx0" brushRef="#br0" timeOffset="123098.3">20955 5539 0,'0'0'0,"0"-18"31,18 18-15,-18-35 46,0 17 16,-36 18-62,19 0 15,-36 0-15,53 35-1,-53 1 1,53-1-16,0-17 16,-35 17-16,35 0 15,0 0 1,17 1-1,19-36 1,-1 0 0,0 0-16,0-36 0,1 1 15,-36 17 1,17 18-16,-17-70 0,0-1 16,0 54-1,0 52 32,0 18-31,-17 17-16,17-17 15,0 18-15,0-1 16,0 1-16,0-18 16,0 17-16,0-17 15,0-35-15,0 17 16,0-17-16,0 17 15,-18-35 1,18 36-16,-35-36 16,-1 0-16,19 0 15,-36-36-15,-18-17 16,-17-17-16,53 52 16,88 18 30,17-35-30,1 35-16,-1-35 16,1-18-16,-18 53 15,0-36-15</inkml:trace>
  <inkml:trace contextRef="#ctx0" brushRef="#br0" timeOffset="135414.19">1817 9084 0,'0'-18'16,"35"89"156,-35-1-172,0 19 16,0-1-16,0 18 15,-18 0-15,18-18 16,0-35-16,0-18 15,0-17-15,0-71 63,0 17-63,0-34 16,0-18-16,0-36 15,0 1-15,0 17 16,0-18-16,53 1 0,-53 52 15,53 18-15,-53 18 16,36 35-16,-36-17 16,52 17-16,1 0 15,-17 17 1,-1 54 0,-35-54-1,0 107 1,0-71-1,-35 0-15,-18 0 16,0-36-16,0 18 16,18-35-16,-89 53 31,142-53 16,17 53-47,18-17 15,0 17-15,0-1 16,-36-16 0,19 34-16,-1-17 0,-35 0 15,35-18-15,-35-17 16,0 17-16,36-35 16,-36 18-16,-18-18 62,18-35-62</inkml:trace>
  <inkml:trace contextRef="#ctx0" brushRef="#br0" timeOffset="136192.46">2275 9596 0,'0'-36'110,"-35"36"-1,0 0-93,35 36 15,0-1-31,0-18 0,0 19 16,0-1-1,0-17 1,17-18-16,19 0 15,-19-18 1,-17 0-16,0-17 16,36 0-16,-36 0 15,0 70 32,0 0-31,0 0-1,0-17-15,35-18 0,-35 35 16,0-52 15</inkml:trace>
  <inkml:trace contextRef="#ctx0" brushRef="#br0" timeOffset="136799.26">2452 9560 0,'0'-17'16,"0"52"46,0 18-46,0 17-16,0 19 16,0 16-16,0 1 15,-18-18-15,18-17 16,0 0-16,0-54 15,0 36 1,-35-71 15,35 1-15,0-36-16,0-18 16,0-34-16,-35-54 15,35 18-15,0 52 16,35 37-16,-35 16 15,35 36-15,-35-35 16,35 35-16,1 0 16,-36 18-16,35-18 15,-35 53 1,0-36-16,0 18 0,0 1 16,0-1-1,-18 0 1,-17-35-1,0 0 1</inkml:trace>
  <inkml:trace contextRef="#ctx0" brushRef="#br0" timeOffset="137305.21">2646 9613 0,'0'18'31,"0"52"-15,0 19-16,0 158 31,0-177-31,0-35 15,0-17-15,0 17 16,0-52 31,0-1-47,0-17 16,0-18-16,0 18 0,0-54 15,0-34-15,0-1 16,0 54-16,53 17 15,-18 35 1,0 18 0,-17 0-1,17 0 1,-35 53 0,0 0-1,-17-18 1,-36 1-16,17-36 31,1 0-31</inkml:trace>
  <inkml:trace contextRef="#ctx0" brushRef="#br0" timeOffset="138292.17">3175 9066 0,'-18'0'0,"18"-17"63,36 52 15,34 0-63,1 1-15,17-1 0,-18 0 16,1 18-16,0-18 16,-18 1-16,-18-1 15,-18 0-15,36 0 16,-53 1-1,0-1 1,-35 36 0,0-71-1,-53 70-15,-1-35 0,1-35 16,0 36-16,70-36 16,-17 0-1,53 0 32,-1 0-47,19 0 16</inkml:trace>
  <inkml:trace contextRef="#ctx0" brushRef="#br0" timeOffset="139228.29">3775 9031 0,'-36'0'16,"36"-18"-16,53 54 141,-17-1-141,52 53 31,-35-35-31,0 0 0,0 0 15,17-18-15,-17 1 16,-18-1-16,1 0 16,-1 0-16,-17 18 15,-18-35 1,0 35 0,0 0-1,-36-36 1,-34 19-16,-36 17 15,0-18-15,18 0 0,17 0 16,18-35-16,18 36 16,70-36 31,18-18-47,-35-17 15</inkml:trace>
  <inkml:trace contextRef="#ctx0" brushRef="#br0" timeOffset="141736.46">4692 9190 0,'0'0'0,"0"-35"31,0 140 47,0 19-62,0-18-16,0 17 15,-53 18-15,53-53 16,0-35-16,-35-17 0,35-1 16,0-70 30,0-18-46,-36-18 16,36-17-16,0-18 16,0-53-16,0-17 15,18 17-15,-18 53 16,71 1-16,-71 34 16,53 18-16,-36 18 15,54 35 1,-36 0-1,-17 0-15,17 35 0,0-35 16,-35 53 0,36-18-16,-36-17 0,0 17 15,0-17-15,0 35 16,-36 0-16,1 0 16,0-18-16,-1-17 15,19 17-15,-36-35 16,18 35-16,-1-35 15,19 0 1,34 35 15,1-17-15,17 17-16,0 18 16,1 0-16,-1 18 15,0-1-15,-35 1 16,53-1-16,-53-34 15,36-1-15,-36 0 16,35 0 0,-35-52 46</inkml:trace>
  <inkml:trace contextRef="#ctx0" brushRef="#br0" timeOffset="142125.12">5239 9648 0,'0'-17'15,"-18"17"48,18 53-63,-35 0 0,35-18 16,0-17-16,17 17 15,36-35 1,-35 0-1,17-35 1,-35-1 0,0-17-1,0 18-15,0 17 16,-35 18-16,17-35 16,-17 35-1,35 18 1</inkml:trace>
  <inkml:trace contextRef="#ctx0" brushRef="#br0" timeOffset="142678.17">6050 9437 0,'-18'0'15,"18"-18"16,53 18-15,0 0-16,18-35 0,-18 35 16,0 0-16,0 0 15,0 0-15,-18 0 16,0 0-16,0 35 16,1-35-1,-72 0 48,-17 35-63</inkml:trace>
  <inkml:trace contextRef="#ctx0" brushRef="#br0" timeOffset="142910.96">6191 9631 0,'0'0'0,"53"0"31,-18 0-15,18 0-16,0 0 16,-17 0-16,16 0 15,-16 0-15,-19 35 0,19-35 31</inkml:trace>
  <inkml:trace contextRef="#ctx0" brushRef="#br0" timeOffset="143603.21">6667 9278 0,'0'0'0,"0"-18"16,0 54 30,0 17-46,0 17 16,0 18-16,0 1 16,0-19-16,0-17 15,0-18-15,0-17 16,0-36 31,0-35-32,0-17-15,0-18 16,0-18-16,0-18 0,0-34 16,0 52-16,0 35 15,0 36-15,36 53 47,-1 34-31,-17 1-16,17 0 15,0-17-15,1 16 16,-1 19-16,0-18 16,0 0-16,1 0 0,-1-18 15,-17 0 1,-18 1-16,35-19 0,-35 19 16,0-1-16,0-18 15,-53 19-15,0 17 16,-18 0-16,-34 17 15,-19 1-15,18-36 16,36 0-16,-1 1 16,18-36-16,18 35 15,123-70 17,-53 35-17</inkml:trace>
  <inkml:trace contextRef="#ctx0" brushRef="#br0" timeOffset="147770.31">8661 9137 0,'0'-18'16,"0"-17"-1,0 17 17,0 89 15,0 17-47,0 18 15,0 17-15,0-34 16,-36 16-16,36-34 15,0-36-15,0 1 16,-35-36-16,35-18 47,0-17-31,0-18-16,0-18 15,-35-17-15,35-35 16,0 17-16,0-18 15,0 54-15,0-1 16,35 18-16,0 36 0,-17-19 16,17 36-16,1-35 15,-19 35-15,19 0 16,-1 0-16,-18 0 16,-17 35-16,36 1 15,-36-19-15,35 18 16,-35 1-16,0-19 15,0 19-15,-35 17 16,-1-18-16,-16 18 16,-1-18-16,0 0 15,17-35-15,-17 53 16,18-53-16,18 0 16,17 18 15,17 17-16,18 0-15,1 1 16,-1 17-16,0-36 16,1 36-16,-36-18 15,35 1-15,-35-19 16,35-17 15</inkml:trace>
  <inkml:trace contextRef="#ctx0" brushRef="#br0" timeOffset="148222.17">9049 9578 0,'0'-35'16,"0"17"15,-53 18 0,18 0-15,17 35 0,-17-17-16,35 17 0,0 18 15,17-53 17,36 0-1,-18-18-31,18 18 15,-53-35-15,18 35 32,-18 18-32,0-1 15,0 19 1</inkml:trace>
  <inkml:trace contextRef="#ctx0" brushRef="#br0" timeOffset="148790.64">9278 9507 0,'0'36'32,"0"-1"-32,-18 18 15,18 17-15,-35 19 16,35-1-16,-35 18 16,35-18-16,0-18 15,0-17-15,0-35 0,-35 17 16,35-52 31,0-36-32,0-36-15,35-69 16,-35-1-16,0-17 16,35 34-16,0 37 15,1 52-15,17 17 16,-18 36-1,0 18 1,-35 17-16,18-17 16,-18 17-16,35 1 0,-35-19 15,0 18 1,0 1-16,0-1 16,-35 18-1,-18-18 1,35-35-1,-17 0 1,35-17 0</inkml:trace>
  <inkml:trace contextRef="#ctx0" brushRef="#br0" timeOffset="149317.87">9578 9454 0,'0'36'16,"0"-19"-16,0 36 16,-18 0-16,18 0 15,0 18-15,-35 17 16,35 18-16,0-18 15,0-18-15,0-34 16,-35-1-16,35 0 16,0-17-16,0-71 47,0 18-47,0-18 15,0-35-15,0-36 16,53-123-1,-18 177-15,0 17 16,0 0-16,-35 35 16,36 18-16,-1 0 15,0 35 1,-35 1 0,0 17-1,0 0 1,-35-53-16,0 35 15,17-35 1,18 35-16,-53-35 0</inkml:trace>
  <inkml:trace contextRef="#ctx0" brushRef="#br0" timeOffset="150396.71">10142 9207 0,'0'-17'0,"-17"17"31,17-18-15,17 36 78,36-1-94,0 19 15,0 17-15,18 0 16,-1 17-16,-17-17 16,-18-18-16,1 18 15,-36-17-15,53-1 16,-53 0-16,0 0 31,-18-35-15,-17 36-16,-1-36 15,-34 53-15,-36-53 16,18 35-16,17-35 16,18 35-16,18-35 15,0 0-15,0 35 16,70-35 46,-18 0-46</inkml:trace>
  <inkml:trace contextRef="#ctx0" brushRef="#br0" timeOffset="150838.96">10495 9419 0,'0'-35'16,"0"0"-1,35 35 1,-35-18 0</inkml:trace>
  <inkml:trace contextRef="#ctx0" brushRef="#br0" timeOffset="151685.65">10513 9155 0,'0'52'140,"17"-16"-140,19 17 16,-1-18-16,0 0 16,18 1-16,0 16 15,-18-16-15,1-1 16,-19-17-16,-17 17 16,36 0-16,-36 0 15,35 1 1,-35-1 15,-18-35-31,18 18 16,-17-18-16,17 35 15,-53-35-15,0 35 16,17-35-16,-34 0 16,-1 53-16,18-53 15,36 0-15,-19 35 16,54-35 31,17-17-47</inkml:trace>
  <inkml:trace contextRef="#ctx0" brushRef="#br0" timeOffset="154447.51">11465 9155 0,'0'-36'0,"0"19"16,0 105 62,0 18-63,0 0-15,0 17 16,0-35-16,0-17 16,0-1-16,0-34 15,0-1 1,0-53 0,0-17-1,0-36-15,0 1 16,0-18-16,0-1 15,0-52-15,0-17 16,0 16-16,0 19 16,53 17-16,-53 71 15,53-18-15,-18 18 16,18-1 0,-17 36-1,-36 36-15,52 17 16,-52-18-16,36 18 15,-36 0-15,0-18 0,0 18 16,-18 0 0,18 0-16,-70 0 0,34-36 15,19 19-15,-36-36 16,17 52-16,1-52 16,18 0-16,-19 0 15,19 0 1,34 0 15,36 53-15,0-17-16,0 17 15,0 0-15,-18-18 16,-17 18-16,-18 0 0,53-18 16,-53-17-16,35 34 15,-35-16 16,0-54 16</inkml:trace>
  <inkml:trace contextRef="#ctx0" brushRef="#br0" timeOffset="155003.76">11994 9225 0,'0'0'0,"0"35"46,0 18-30,0 0-16,0 18 16,0 17-16,0-17 0,0-19 15,0-16 1,0-1-16,0-88 62,0 18-62,0 17 16,0-35 0,36 53-1,-1 0 1,0 36-16,1-36 16,-1 52-16,-18-52 15,-17 53-15,36-17 16,-36-1-1,-71-35 17,18 0-32,0 0 15,18 0-15,0 0 16,17 0 0,71 0 15,-35 0-31</inkml:trace>
  <inkml:trace contextRef="#ctx0" brushRef="#br0" timeOffset="155624.46">12647 8872 0,'-18'18'63,"-17"35"-47,0 17-16,0 54 0,-18 35 15,53-18-15,-36 18 16,36-18-16,0 17 15,18-34-15,-18-36 16,53-35-16,-18-18 16,-35-17-16,36-18 15,-36 35-15,35-35 47,-35-17-47,35 17 16,-35-53-16</inkml:trace>
  <inkml:trace contextRef="#ctx0" brushRef="#br0" timeOffset="156697.84">12806 9296 0,'0'53'47,"0"17"-47,-18 1 16,18 17-16,0-35 15,0 0-15,-35-18 16,35-17 0,0-71 30,35-18-46,0-70 16,-35 53 0,0 0-16,36 17 0,-36 18 15,35 18-15,18 35 32,-35 0-17,17 88-15,0-35 16,-35 0-16,53 18 15,-53-1-15,0 1 16,35-1-16,-35-17 16,0-18-16,0 1 15,0 17-15,-35-36 32,-18-17-32,18 0 15,0 0-15,-18 0 16,35 0-16,-35 0 15,88 0 32,-17 0-31</inkml:trace>
  <inkml:trace contextRef="#ctx0" brushRef="#br0" timeOffset="157116.97">13229 9631 0,'35'0'16,"-35"-18"-1,18 18-15,35 0 16,-18 0-16,1 18 16,-1-1-1,-35 36 1,0-17-1,-18-36 1,18 17-16,-53-17 16,18 0-16,17 36 15,-17-36 1,53 0 31</inkml:trace>
  <inkml:trace contextRef="#ctx0" brushRef="#br0" timeOffset="157312.99">13511 9613 0,'0'18'16,"-35"17"-1,35 0-15,-35 1 16,35-1-16,17 18 15,19-53 1,-1 0-16,36 0 16,-1 0-16,1-53 15,-18 35-15</inkml:trace>
  <inkml:trace contextRef="#ctx0" brushRef="#br0" timeOffset="157837.41">13794 8872 0,'0'0'0,"0"-53"16,35 53-1,0 0 1,36 89 0,-36 16-16,0-16 0,-35 69 15,53-16 1,-53 34-16,0 36 0,0-1 16,0-70-16,0-17 15,0-1-15,-35-35 16,35-35-16,-35 0 15,35-17 1</inkml:trace>
  <inkml:trace contextRef="#ctx0" brushRef="#br0" timeOffset="158632.25">14993 9525 0,'71'0'62,"-1"0"-46,1 0-16,-18 0 15,0 18-15,-1-18 16,-16 0-16,-1 0 16,0 0-16,-17 0 15,-18 17 17,-35-17-1,-18 0-16</inkml:trace>
  <inkml:trace contextRef="#ctx0" brushRef="#br0" timeOffset="158909.51">15064 9807 0,'0'35'31,"53"-35"-31,-1 0 16,-16 0-16,17 0 15,0 0-15,-36 0 16,18 0-16,-17 0 0,17 0 31</inkml:trace>
  <inkml:trace contextRef="#ctx0" brushRef="#br0" timeOffset="159624.66">15505 9384 0,'35'0'62,"-35"35"-46,35 0-16,-35 36 15,0 35-15,0 17 16,0-35-16,0 1 0,0-19 16,0-17-16,0-35 15,0 17 1,0-70 15,0 0-15,35-36-16,-35-17 15,0-18-15,0 0 16,0-53-16,0 36 16,0 17-16,0 53 15,0 18-15,53 70 47,-17 0-31,-1 1-16,0-1 0,18 18 15,0-35-15,0 34 16,-35 1-16,17 0 16,0 0-16,-35-18 15,53 18-15,-53-17 16,0-1-16,0 18 15,-35-18 1,-18 0-16,-18 1 16,18-36-16,-17 53 15,17-53-15,0 0 16,35 35-16,71-35 31,-17 0-15</inkml:trace>
  <inkml:trace contextRef="#ctx0" brushRef="#br0" timeOffset="160913.26">17074 8996 0,'0'-35'63,"0"70"-1,0 71-46,-52 52-16,52-16 16,0-19-16,-36 0 15,36-52-15,0-18 16,0-35 0,0 34-16,0-87 46,0 0-30,0-36-16,0-17 0,0-35 16,0-1-16,0-17 15,0-35-15,18 52 16,-18 54-16,35 17 16,0 18-16,1 35 15,17 0-15,0 0 16,-1 0-16,-16 0 15,-1 35-15,0 0 16,-35 18-16,36-18 16,-36 18-16,0 0 15,0-18-15,-18 18 16,-17-17-16,-18-1 0,17 0 16,1-35-16,-18 35 15,0-35-15,36 0 16,-19 0-16,19 0 15,17 18 17,0 17-17,35 18-15,0 18 16,1-18-16,-1-18 16,-35 0-16,53 1 15,-53-19-15,17-17 31</inkml:trace>
  <inkml:trace contextRef="#ctx0" brushRef="#br0" timeOffset="161302.91">17551 9490 0,'0'0'0,"0"-36"16,-18-34-16,-17 52 16,-1 18-1,-16 53 1,52 0-1,-18 0-15,18-35 16,0 17-16,0-17 16,35-18 15,-17 0-15,17 0-1,-35 17 32,0 18-47,35-35 16</inkml:trace>
  <inkml:trace contextRef="#ctx0" brushRef="#br0" timeOffset="161812.47">17780 9419 0,'0'18'31,"-18"17"-31,18 0 0,-35 36 16,35 35-16,-35 17 15,35-35-15,-35 18 16,35-53-16,0 0 16,0-18-16,0-17 15,0-53 32,0-18-31,0 0-16,0-71 15,17 1-15,-17-1 0,53 54 16,-18 17-16,1 53 16,-36-18-16,17 18 15,19 0 1,-19 0 0,-17 53-16,0-35 15,0 17-15,0 0 16,0-17-16,0 35 15,-35-53 17,0 0-17</inkml:trace>
  <inkml:trace contextRef="#ctx0" brushRef="#br0" timeOffset="162314.37">17956 9560 0,'0'18'16,"0"70"0,0-17-16,-17-1 15,17 1-15,-36-1 16,36 1-16,0-36 0,0 0 15,-35 1 1,35-19-16,0-52 47,0-18-31,18-17-16,-18-19 15,35-34-15,-35-18 16,71-18-16,-36 53 15,0 53-15,0 53 16,1 0 0,17 0-1,-53 36-15,53-1 16,-53-17-16,0 17 0,0 0 16,0-17-16,0 17 15,-36-35-15,36 35 16,-35-35-16,0 0 15,-1 0 1,19 0 0</inkml:trace>
  <inkml:trace contextRef="#ctx0" brushRef="#br0" timeOffset="166259.76">18627 9084 0,'-18'0'0,"18"-35"15,-35-1 32,35 54 16,35 17-48,0 18-15,18 0 16,0-18-16,0 18 16,0 0-16,-18 0 15,1-17-15,-1-1 16,0-18 0,-35 36-16,0-17 15,0-1 16,-18-35-31,-34 53 16,-19-18-16,-17-35 0,17 35 16,18-35-16,18 36 15,17-36-15,18 35 47</inkml:trace>
  <inkml:trace contextRef="#ctx0" brushRef="#br0" timeOffset="166934.6">19191 9084 0,'0'35'94,"35"1"-78,-35 16-1,53 1-15,-17-35 0,34 88 31,-35-71-31,-35-17 0,36-18 16,-36 53-16,0-18 16,0-17-1,-53 17 1,17-35 0,-34 35-16,-18-35 15,-18 71-15,53-71 16,18 35-16,52-35 47,36 0-47,-17 0 15</inkml:trace>
  <inkml:trace contextRef="#ctx0" brushRef="#br0" timeOffset="175915.5">19914 9084 0,'0'0'0,"0"35"125,0 1-125,-17 34 15,17 1-15,0 17 16,-36 35-16,36 1 16,0-36-16,-35-17 15,35-36-15,0 0 16,0-88 31,0 18-32,0-18-15,18-53 16,-18 0-16,0-52 16,0 34-16,35 1 15,-35 34-15,88 1 16,-53 18-16,1 34 15,-1-16-15,0 16 16,-17 1-16,17 35 16,1-35-16,-1 35 15,18 53 1,-53-18-16,0 18 16,0-18-1,0 18-15,0 0 16,0-18-16,-18 0 0,-17 1 15,-18-1-15,0 0 16,18-35-16,-18 53 16,0-53-16,18 0 15,-1 0 1,36 35 46,53 18-62,-18 0 16,1 53-16,-1-18 16,0-17-16,-35-1 0,53-17 15,-53 0-15,36-17 16,-36-1-16,0 0 16,0-70 62</inkml:trace>
  <inkml:trace contextRef="#ctx0" brushRef="#br0" timeOffset="176590.47">20408 9031 0,'0'0'16,"0"35"77,0 18-93,0 71 16,0-1-16,-17 1 16,17-18-16,0-1 15,0-69-15,0 17 16,0-18-16,0-70 62,0-18-62,0 17 16,35-52-16,-35 35 16,35 18-16,-17 35 31,17 35-15,-35 1-16,0 34 15,0-17-15,0-18 16,0 18-16,0 18 15,0-36 1</inkml:trace>
  <inkml:trace contextRef="#ctx0" brushRef="#br0" timeOffset="177174.5">21043 8731 0,'-53'53'46,"0"53"-30,18 53-16,-18 17 16,18 1-16,35-1 15,-53 18-15,53-53 16,0-17-16,0-36 16,18-35-16,-18-36 0,53 19 15,-18-1 1,-18-35 15,-17-35-15</inkml:trace>
  <inkml:trace contextRef="#ctx0" brushRef="#br0" timeOffset="177926.56">21096 9490 0,'35'-18'16,"-35"71"31,0 35-32,-53 18-15,53-18 16,-35-17-16,35-18 16,0-36-16,0-52 62,18-18-46,-18-17-16,35-19 15,-35-34-15,35-1 16,-35 1-16,53-1 16,-53 36-16,0 53 15,36 35-15,-1 0 16,0 18 0,0 17-16,-17 0 15,-18 36-15,71-1 16,-71 19-16,35 16 15,-35-34-15,35-18 16,-35-18-16,0 0 16,0-17-16,0 17 15,0 1 1,-17-36-16,-19 17 0,1-17 16,-18 0-1,0 0-15,18 0 0,-18 0 16,18 0-16,-1 0 15</inkml:trace>
  <inkml:trace contextRef="#ctx0" brushRef="#br0" timeOffset="178374.21">21678 9631 0,'35'0'47,"18"0"-31,-17 0-16,-36 35 15,35-35-15,-35 18 16,0 17-1,-35 0 1,17-35-16,-17 36 16,-18-36-16,35 0 15,-17 0 1,53 0 15,-1 0-15,18 0-16</inkml:trace>
  <inkml:trace contextRef="#ctx0" brushRef="#br0" timeOffset="178579.04">21907 9701 0,'-17'0'15,"-18"36"1,35-1-16,0-17 15,0 17-15,0 0 16,52 18 0,-16-53-16,17 0 15,-36 0-15,19 0 16,-19 0-16</inkml:trace>
  <inkml:trace contextRef="#ctx0" brushRef="#br0" timeOffset="178948.06">22243 8908 0,'0'17'16,"35"36"-16,-35 18 15,35 17-15,-35 35 16,71 54-16,-71-1 16,53 36-16,-53 0 15,0-36-15,0 0 16,-89 1-16,37-71 15,-1-18-15,0-35 16,0-36-16,18-17 16,17 0-1,-17 0 1</inkml:trace>
  <inkml:trace contextRef="#ctx0" brushRef="#br0" timeOffset="202619.65">2981 11553 0,'0'-35'16,"0"0"31,0 88 203,18 17-235,-18 1-15,53 17 16,-53 36-16,70-19 16,-70-16-16,35-19 0,-35 1 15,18-18-15,-18-18 16,35 0-16,1 18 15,-1-18 17,0-35-1,-35-70-15,53-18-16,-53 35 15,53-53-15,-53-18 16,70 1-16,-34-1 15,-1 19-15,0 34 16,1 36-16,-36 17 16,35 18-1,-35 18 48</inkml:trace>
  <inkml:trace contextRef="#ctx0" brushRef="#br0" timeOffset="203679.06">3528 12541 0,'0'0'0,"-18"0"16,18-17 46,0-19-62,0-17 16,35 18-16,-35-18 16,36 18-16,-36 0 15,35 17-15,0 18 16,-17 35 31,-18 18-47,0-18 15,0 1-15,0 17 16,0-36 0,0-52 30,0 0-30,18-18-16,-18 35 16,17 18-16,-17-35 15,35 35 1,-35 18 0,18-18-16,-18 35 15,0 18-15,0-36 16,0 19-1,0-89 32,0 35-31,53-17 0,0 35-1,-18 35 1,-35-17-1,0 17-15,18 0 16,-18-17-16,0 17 16,0 18-1</inkml:trace>
  <inkml:trace contextRef="#ctx0" brushRef="#br0" timeOffset="204450.59">4127 12435 0,'0'-53'94,"0"18"-78,36 35-16,-36-17 15,0-19 1,-18 36 0,18 36-1,-18 16-15,18-16 16,0 34-16,0-17 16,0-35-1,0 17-15,36-35 31,-1 0-15,-35-35-16,53-18 16,-18 0-1,-35 0-15,0 18 16,36-18-16,-36 0 16,0 35-16,0 54 46,35-1-30,-35-17-16,53 34 16,-53 1-16,35 0 15,-35-35-15,53 17 16,-53 18 0,35-53-16,-35 18 31,-53-18-16,0 0 1,36 0-16,-19 35 0,1-35 16,70 0 15</inkml:trace>
  <inkml:trace contextRef="#ctx0" brushRef="#br0" timeOffset="205525.56">4886 12153 0,'18'-17'157,"17"17"-142,18 0-15,0 0 16,17 0-16,18 0 15,-52 0-15,-1 0 16,0 0 0,-52 17 62,-19-17-63,36 18-15</inkml:trace>
  <inkml:trace contextRef="#ctx0" brushRef="#br0" timeOffset="205795.1">4992 12400 0,'35'0'31,"18"0"-15,-35 0-16,17 0 16,0-18-16,-17 18 15,17 0-15,0 0 16</inkml:trace>
  <inkml:trace contextRef="#ctx0" brushRef="#br0" timeOffset="-189323.78">8890 7849 0,'-18'0'16,"-17"0"109,0 0-94,17 0 0,53 0 141,1 0-156,-19 0-1,19 0 1,-19 0 15,36 0 0,-18 0-15,-17 0 0,17 0 15,-17 0-15,17 0 15,1 0-16,-19 0 1,18 0 0,-17 0-1,17 0 1,1 0 0,-19 0-1,19 0 1,-19 0-16,19 0 31,-1 0-15,-18 0 15,19 0 0,-19 0-15,19 0 31,-54 0 62,0 0-109,-17 0 16,17 0-16,-17 0 15,0 0-15,17 0 16,-17 0-16,17 0 16,-17 0-16,-18 0 15,18 0 1,-18 0-1,18 0-15,17 0 16,-35 0 0,0 0-1,18 0 1,0 0 0,17 0-1,-17 0 1,-36 0-1,106 0 110,-17 0-109,17 0-16,1-17 16,-19 17-16,19 0 15,16 0-15,-16 0 16,17 0-16,-18 0 16,-17-36-16,17 36 15,18 0 1,-18 0-16,18 0 31,-18 0-31,-17 18 16,17-18-1,0 0 17,-70 0 108,0 0-140,17 0 16,-35 0-16,0 0 15,18 0 1,-18 0-16,0 35 0,18-35 16,0 0-16,-1 0 15,19 0 1,-18 0 0,17 0-1,-17 0 16,-1 0 16,19 0 78,-36 0-93,35 0-32,-35 0 15,106 0 79,-35 0-78,35 0-16,17 0 15,-17 0-15,18 0 16,-1 0-16,1 0 0,-36 0 15,18 0 1,-18 0-16,-17 0 0,17 36 16,18-36-1,-35 0 1,17 0 15,-35 17 32</inkml:trace>
  <inkml:trace contextRef="#ctx0" brushRef="#br0" timeOffset="-188117.7">9119 8026 0,'18'0'109,"-18"-18"-93,53 18-16,-18 0 15,-35-35 1,35 35-16,-70 0 94,17 0-79,-17 0 1,53 0 78,-1 0-79,-52 0 95,18 0-95,17 17 16,35-17 48,-35 18-64,0 17 1</inkml:trace>
  <inkml:trace contextRef="#ctx0" brushRef="#br0" timeOffset="-187404.32">9172 8255 0,'18'0'63,"17"0"-32,-35-18-15,18 18-1,-54 0 63,54 0-15,0 0-47,17 0-1,-70 53 48,-1-17-48,89-54 17</inkml:trace>
  <inkml:trace contextRef="#ctx0" brushRef="#br0" timeOffset="-184390.5">10477 5856 0,'0'-35'16,"0"0"187,36 35-125,-1 0-62,-17 0 15,17 0-15,18 0-1,-18 0 1,0 0-1,1 0 1,-1 0 0,-35-18-16,35 18 15,-17 0 1,17 0 0,-17 0 15,17 0-16,0 0 1,-17-35 0,17 35-1,18 0 1,-18 0 0,1 0-1,-1 0 1,-17 0-1,17-36 1,0 36 0,-17 0 15,17 0-15,-17 0 15,-36 0 63,-17 0-79,-18 0-15,18 18 16,-36-18-16,1 0 15,-1 35-15,36-35 16,-1 0-16,1 0 16,18 0-16,-19 0 15,19 0-15,-19 0 16,-17 0-16,36 0 16,-18 0-1,-1 0 1,19 0-1,17 36 1,-36-36 0,72 0 93,-1 0-93,-17 0-16,34 0 15,-16 0-15,17 0 16,-18 0-16,-17 0 16,17 0-16,18 0 15,-18 0 1,18 0-1,-18 0 1,-35-18 0,-35 53 46</inkml:trace>
  <inkml:trace contextRef="#ctx0" brushRef="#br0" timeOffset="-183301.95">10848 6085 0,'0'-35'63,"53"35"218,-53-18-281,53 18 16,-18 0-1,18-35 1,-88 35 62,17 0-78,-17 0 16,-1 0-1,54 0 79,17 0-94,-17 0 16,-71 18 77,18-18-77,17 0 0,18 17-1</inkml:trace>
  <inkml:trace contextRef="#ctx0" brushRef="#br0" timeOffset="-182589.67">10936 5944 0,'18'0'125,"-54"0"-47,1 0-63,53 0 110</inkml:trace>
  <inkml:trace contextRef="#ctx0" brushRef="#br0" timeOffset="-176838.62">13194 7567 0,'0'-18'266,"18"18"-251,34 0 1,1 0 0,-17-35-1,-1 35-15,0 0 16,-17 0-1,17 0 17,-17 0-17,-18-35 1,35 35-16,0 0 31,-17 0-15,17 0-1,-17 0 17,17 0-17,0 0 1,-35-18-16,18 18 16,17 0-1,-17 0 16,17 0-15,1 0 15,-19 0-15,18 0 0,-17 0 15,35 0-16,-18 0 1,-17 0 0,17 0-1,-17 0 1,17 0 0,0 0 15,-17 0 0,-53 0 110,-1 0-126,1 0-15,18 0 16,-19 0-16,19 0 16,-19 0-16,-17 0 15,36 0 1,-18 0-1,-1 0 1,19 18 0,-19-18-1,-17 0 1,18 0 0,-18 0-1,18 0 1,17 0-1,-35 0 1,53 18-16,-35-18 16,0 0-16,0 0 15,17 0-15,-17 0 0,-18 0 32,35 0-32,36 35 46,-1-35-30,36 0-16</inkml:trace>
  <inkml:trace contextRef="#ctx0" brushRef="#br0" timeOffset="-175673.61">13741 7726 0,'0'0'0,"17"0"125,1 0-109,17 0-16,1-35 16,-1 35-1,0 0 1,-53 0 62,1 0-78,-36 0 16,0 0-16,18 0 15,-1 0-15,1 0 16,35 17-16,-18-17 16,54 0 77,-19 0-93,19 0 16,-1 0-16,0 0 16,1 0-16,-19 0 15,18 0 1,-52 0 46,-1 0-62,-17 0 16,-18 0-16,18 0 0,-1 0 16,1 0-16,17 0 15,54 0 63,17 35-78</inkml:trace>
  <inkml:trace contextRef="#ctx0" brushRef="#br0" timeOffset="-175007.04">13811 7920 0,'18'0'94,"17"0"-78,0 0-1,-52 0 32,-1 0-31,-17 0-16,17 0 15,-35 0 1,53 35 15,36-35-15,-19 0-16,19 0 15,-1 0 1,-35-18-16,-53 36 47,18-18-47,-1 53 16</inkml:trace>
  <inkml:trace contextRef="#ctx0" brushRef="#br0" timeOffset="-132305.62">6703 11448 0,'0'17'265,"0"19"-265,0 34 16,0 1-16,0 17 16,0 0-16,0 36 15,0-36-15,0 0 16,0-18-16,0-17 0,0-35 15,0 17 1,0-17-16,0-36 63,0-17-48,0 0-15,0-1 16,0-34-16,0-1 15,0 18-15,-18-17 16,18-1-16,0 18 16,0 18-16,18-18 15,-18 0-15,17 0 16,19 0-16,-1 18 16,0-18-16,1 18 0,-1 0 15,-18 35-15,19 0 16,-1 0-1,36 53 1,-71-18-16,0 18 16,0-18-16,0 18 15,0-18-15,0-17 16,-18 17-16,-17 18 16,-1-18-16,1-17 15,17-18-15,-17 35 16,0-35-1,17 0-15,-17 0 32,35-35-17,18 35 48,17 35-63,0 18 15,0-17-15,18 16 16,-17 1-16,-1 0 16,-35-35-16,53 17 15,-53 0-15,17-35 16,-17 53-16,36-53 16,-36 36-16,0-1 15,35-35-15,-35-18 78</inkml:trace>
  <inkml:trace contextRef="#ctx0" brushRef="#br0" timeOffset="-131376.78">7232 11553 0,'0'0'0,"0"89"93,0 34-93,0 1 16,0-1-16,0-17 16,0 0-16,0-71 15,0 0-15,0-17 16,0 17 0,0-70 15,0 17-16,0-35-15,18 0 16,-18 18-16,35 0 16,-18 35-1,36 0 1,-53 18 0,53 17-16,-53 0 15,0 0-15,36-17 16,-36 53-16,0-36 15,-18-35 1,18 35-16,-35-35 0,-1 35 16,-17-35-1,1 0 1,104-53 31</inkml:trace>
  <inkml:trace contextRef="#ctx0" brushRef="#br0" timeOffset="-130888.08">7867 11465 0,'0'-17'16,"-53"17"31,18 53-47,-1 17 15,1 18-15,-18 71 16,53 53-16,-35-36 15,35-17-15,0-18 16,35-35-16,1-36 16,-1-17-16,-35-35 15,53-18-15,-53 35 16,35-35-16,-17 0 16,17 0-1</inkml:trace>
  <inkml:trace contextRef="#ctx0" brushRef="#br0" timeOffset="-130132.02">8149 11994 0,'0'0'0,"0"-17"16,18 17-1,-18 53 32,-18 17-47,18 1 16,-53-1-16,53 19 16,-53-19-16,53-17 15,0-35-15,0-54 47,36-34-47,-1-36 16,-35 18-16,70-18 15,-70-35-15,36-53 16,-36 53-16,70 35 16,-70 53-16,53 18 15,-18 35 16,-35 17-31,53 19 0,-53-1 16,36 35-16,-36 1 16,0 17-16,35 18 15,-35-18-15,0-17 16,0-18-16,0 17 16,0-17-16,0-18 15,0 1 1,-18-1-1,-17-35 1,-18 0-16,18 0 16,-18 0-16,0 0 15,35 0-15,-17-18 16,53 18 15,17 0-31</inkml:trace>
  <inkml:trace contextRef="#ctx0" brushRef="#br0" timeOffset="-129673.15">8643 11977 0,'0'-18'16,"53"18"30,-18 0-30,-17 0-16,17 0 16,0 18-16,-17-1 15,-18 19 1,0 17 0,-18-18-16,-17-35 15,0 35-15,17-35 16,-17 35-16,0-35 15,-1 36-15,54-36 47,17 0-31</inkml:trace>
  <inkml:trace contextRef="#ctx0" brushRef="#br0" timeOffset="-129456.73">8961 11942 0,'0'0'0,"-36"0"0,36 70 16,-35-35-16,35 1 16,0-19-16,0 19 15,0-1-15,71 0 16,-36-35-1,18 0-15,-18 0 16,18 0-16,-18-18 16</inkml:trace>
  <inkml:trace contextRef="#ctx0" brushRef="#br0" timeOffset="-129090.18">9172 11342 0,'18'0'31,"17"0"-15,-17 35-16,17 18 15,0 18-15,-35 17 16,71 53-16,-71 141 16,0-123-16,0-18 15,-18-18-15,18-52 16,-35 0-16,35-36 16,-35-35-16,35 35 15</inkml:trace>
  <inkml:trace contextRef="#ctx0" brushRef="#br0" timeOffset="-126862.45">5803 12841 0,'18'0'156,"-18"35"-156,35-35 0,18 0 16,-18 0 0,1 0-1,-1 0-15,-18 0 16,19 0-16,17 0 16,-36 0-16,19 0 15,-19 0-15,19 0 16,-1 0-16,-18 0 15,19-17-15,-1 17 0,-17 0 16,17 0-16,-17 0 16,34 0-1,-16 0 1,-19 0 0,36 0-1,0 0 1,-18 0-1,1 0 1,-1 0 0,-17 0-1,17 0 1,-17 0-16,35 0 16,-1 0-1,-34 0 1,17 0-1,-17 0 1,35 0 0,0 0-1,-18 0 1,0 0-16,18 0 16,-17 0-1,-1 0 1,0-36-16,-17 36 0,17 0 15,18 0 1,-18 0-16,1-17 0,-1 17 16,0 0-16,18 0 15,0 0-15,-35 0 16,17 0-16,0-35 16,-17 35-16,17 0 15,0 0-15,-17 0 16,17 0-16,-17-36 15,17 36-15,0 0 16,-17 0-16,17 0 16,-17 0-16,17 0 15,1 0-15,-1 0 16,0 0-16,18 0 16,-35-35-16,17 35 15,0 0-15,-17 0 16,35 0-16,0 0 0,-18 0 15,18 0-15,0 0 16,-18 0-16,18-35 16,18 35-16,-1 0 15,-17-36-15,18 36 16,-1 0-16,54 0 16,-36 0-1,18 0-15,-18 0 16,-35 0-16,17 0 15,1 0-15,17 0 0,-17 0 16,-19 0-16,19 0 16,17-35-16,18 35 15,-18 0-15,0 0 16,1 0-16,-1 0 16,35-35-16,1 35 15,-36 0-15,18 0 16,-53 0-16,35 0 15,18-35-15,-18 35 16,-17 0-16,-1 0 16,-17 0-16,18 0 15,-1 0-15,-35 0 16,18 0-16,0 0 0,-18 0 16,36 0-1,0 0-15,-1 0 0,-35 0 16,18 0-16,0 0 15,-17 0-15,16 0 16,1 0-16,0 0 31,-17 0-31,-19 0 0,36 0 16,-18 0 0,-70 53 140,-18-53-141</inkml:trace>
  <inkml:trace contextRef="#ctx0" brushRef="#br0" timeOffset="-118206.88">5697 13229 0,'36'0'453,"-36"18"2437,0 52-2874,0-34 0,0 34-16,0 71 15,35-70 1,-35-18-16,0 0 0,0-18 16,0-17-16,0 17 15,0-17 1,35-18-16,-35-36 94,-17 19-94,17-36 15,0-18-15,-36 1 16,36 17-16,0 17 15,0-17-15,0 36 16,0-18-16,18-18 0,-18 35 16,18-17-1,-18-1-15,52-16 16,1 52 0,-53-36-16,18 36 0,17 0 15,1 18 1,-1 52-1,-35-52 1,0 17-16,0 18 16,0-35-16,-18 35 15,-17-18-15,0 0 16,17-17-16,-17 17 16,-1-35-16,36 36 0,-35-36 15,-18 0 1,0-18-1,18-17 1,53 35 31,17 0-31,-17 35-16,17 0 15,0 18-15,0-18 16,1 18-16,-1-17 15,-35-1-15,35-17 0,1 34 16,-36-16 0,35-36-1,-35 17-15,0-34 94</inkml:trace>
  <inkml:trace contextRef="#ctx0" brushRef="#br0" timeOffset="-117272.34">6174 13317 0,'0'18'156,"0"53"-156,0-1 16,0 18-16,0 0 15,0 1-15,35-19 16,-35-17-16,0-35 15,0 17-15,0-53 63,0 1-47,0-18-16,0 17 15,0-17-15,0-18 16,18 53 15,34 0-15,-52 17-1,53-17-15,-53 53 16,18-35-16,-18 35 31,0-18-31,0 0 16,-18-35-1,18 36-15,-53-36 16,18 0-16,35 35 16,-35-35-16</inkml:trace>
  <inkml:trace contextRef="#ctx0" brushRef="#br0" timeOffset="-114089.15">6473 13300 0,'36'0'0,"-36"-36"16,35 36 0,-17-35-1,17 35 16,-35-17-15,0 34 62,-35 18-78,35 36 16,-53 17-16,53 36 0,-36-1 15,36 1 1,0-36-16,0-18 0,0-17 16,0-35-16,36 35 15,-36-18 17,35-53 30</inkml:trace>
  <inkml:trace contextRef="#ctx0" brushRef="#br0" timeOffset="-113225.27">6791 13529 0,'18'0'16,"-18"35"77,-18 18-93,18 0 16,-18-35-16,18 17 0,0 0 16,0-17 15,0-53 0,0-1-15,18 1-16,-18-35 15,35-1-15,-35-17 16,36 0-16,-36 52 16,17 36-16,-17-35 15,35 35 32,-35 18-47,36 17 0,-36-17 16,17 35-1,-17 17-15,71 1 0,-71-1 16,18-35 0,-18 18-16,0-17 0,0-19 15,35-17-15,-35 53 16,0-17-1,-18-19 1,-52-17 0,52 0-1,-35 0-15,18 0 16,-18 0-16,18 0 16,17 0-16,53 0 46</inkml:trace>
  <inkml:trace contextRef="#ctx0" brushRef="#br0" timeOffset="-112670.95">7214 13670 0,'0'-18'31,"36"18"0,-19 0-15,36 0 0,-18 0-1,-35 36-15,0-1 16,0 0 0,0 18-1,-17-53-15,17 36 16,-53-36-16,53 35 15,-18-35-15,-17 0 32,35-18-1</inkml:trace>
  <inkml:trace contextRef="#ctx0" brushRef="#br0" timeOffset="-112439.36">7444 13741 0,'-18'0'32,"0"0"-17,18 70-15,0-34 16,0-1-1,53 0 1,-17-35-16,-19 0 16,18 0-16,1 0 15</inkml:trace>
  <inkml:trace contextRef="#ctx0" brushRef="#br0" timeOffset="-111995.88">7655 13247 0,'0'17'31,"18"19"-31,-18-1 16,53 18-16,-36 0 16,19 17-16,17 124 15,-53-105-15,0-1 16,0-18-16,-18 1 15,18-1-15,-35-17 16,35-35-16,-36 17 16,1 18-1</inkml:trace>
  <inkml:trace contextRef="#ctx0" brushRef="#br0" timeOffset="-109897.55">8114 13441 0,'0'-35'0,"0"-1"16,0 54 46,0 35-46,0-18-16,0 36 16,0-18-16,35 17 15,-35-35-15,0 18 16,0-17-16,0-1 15,0 0 17</inkml:trace>
  <inkml:trace contextRef="#ctx0" brushRef="#br0" timeOffset="-109642.75">8061 13670 0,'35'0'47,"-17"0"-31,17 0-1,0 0-15,-17 0 0,-18 18 16,53-18-16,-35 0 16,-18 17-1</inkml:trace>
  <inkml:trace contextRef="#ctx0" brushRef="#br0" timeOffset="-108727.63">8467 13264 0,'0'71'47,"0"35"-31,0 0-16,0-18 15,0 71 1,0-89-16,0-35 15,0-17-15,0-53 63,0-18-47,0-18-16,0-17 15,0-35-15,0-18 16,0 52-16,0 19 0,53 35 15,-53 17 1,35 18-16,0-53 0,0 53 16,1-35-16,-19 35 15,19 0-15,-19 0 16,19 17 0,-36 54-1,0-53-15,0 17 16,-18 0-16,0 0 15,-35 1-15,18-1 16,-18 0-16,-17 0 0,-1-35 16,53 0-16,-17 0 15,17 0 1,18 53 31,36-17-47,17 17 15,0-1-15,-1 1 16,-16 18-16,-1-18 16,0-18-16,18 18 15,-53-35 1,18-18 0,-18-18 30</inkml:trace>
  <inkml:trace contextRef="#ctx0" brushRef="#br0" timeOffset="-108006.23">8943 13212 0,'0'-18'32,"0"-17"-1,18 35-31,-18 17 62,0 19-62,0 34 16,0 18-16,0 36 16,0-36-16,0-18 15,-18-17-15,18-35 16,0 17-16,0-17 16,0-36 46,0-17-62,0 0 0,18-1 16,-18 1-1,35 35-15,-18 0 32,-17 18-32,36 17 15,-36-17-15,35 35 16,-35-18-16,0-17 15,0 17-15,0-17 16,0 34 0,0-16-1</inkml:trace>
  <inkml:trace contextRef="#ctx0" brushRef="#br0" timeOffset="-105029.02">9437 13141 0,'0'-35'47,"-18"70"31,18 0-78,-53 18 16,53 0-1,-53 53-15,53-18 0,0 53 16,0 18-16,0-53 16,0 0-16,0-53 15,0-1-15,0 1 16,36-17-16,-36-1 15,35-35 1</inkml:trace>
  <inkml:trace contextRef="#ctx0" brushRef="#br0" timeOffset="-104212.16">9737 13476 0,'0'-35'15,"0"52"48,0 19-63,-18 87 16,-35-52-16,53-1 15,-53-17-15,53-17 16,0-1-1,0-70 32,0-18-31,18-18-16,-18-17 16,0 0-16,0-36 15,53 36-15,-53 0 16,0 35-16,35 18 15,-35-1 1,35 36-16,18 0 16,-53 18-1,71 17-15,-71 18 16,53 18-16,-53 17 16,35-18-16,-35 1 15,35 0-15,-35-36 16,0 0-16,0 0 15,0 1 1,0-1 0,-17 0-16,-19-35 15,1 36 1,-18-36-16,0 0 0,18 0 16,0 0-1,-36 0 1,106 0 15</inkml:trace>
  <inkml:trace contextRef="#ctx0" brushRef="#br0" timeOffset="-103726.04">10160 13670 0,'0'-18'16,"35"18"15,-17 0-15,17 0-1,0 0 16,-35 36-15,0 17 0,-17-53-16,17 35 15,-53-35-15,53 35 16,-35-35-16,-1 0 16,36 36-1</inkml:trace>
  <inkml:trace contextRef="#ctx0" brushRef="#br0" timeOffset="-103502.93">10354 13670 0,'-18'53'32,"18"-18"-32,0-17 15,0 17-15,0 1 16,36-19 0,17-17-16,52 0 15,-69 0 1</inkml:trace>
  <inkml:trace contextRef="#ctx0" brushRef="#br0" timeOffset="-103085.77">10636 13035 0,'0'35'47,"0"1"-47,36-1 16,-36 18-16,52 17 15,-16 36-15,-1 18 16,-35-1-16,53 1 16,-106 299-1,53-317-15,-53-71 16,18 53-16,35-52 16,-18-1-16,18-53 62</inkml:trace>
  <inkml:trace contextRef="#ctx0" brushRef="#br0" timeOffset="-98220.03">11218 13406 0,'0'-36'187,"0"72"813,0-19-984,0 36-16,0 0 16,0-18-16,0 36 15,0-18-15,0-18 16,0 18-16,0-18 15,0-17-15,0 35 16,0-18 0</inkml:trace>
  <inkml:trace contextRef="#ctx0" brushRef="#br0" timeOffset="-97871.77">11112 13705 0,'53'0'31,"-35"0"-15,17 0-16,1 0 15,-19 18-15,19-18 16,-1 0-16,0 0 15</inkml:trace>
  <inkml:trace contextRef="#ctx0" brushRef="#br0" timeOffset="-96029.79">11871 13212 0,'0'17'125,"0"18"-125,0 1 16,0 34-16,0 1 16,-18-1-16,18-17 15,0 18-15,0-18 16,0-18-16,-17 0 16,17 1-1,0-19 16,0-52 16,0 0-47,0-36 16,0 1-16,0-1 16,0 18-16,0-17 15,17-1-15,-17 0 16,36 19-16,-36 34 15,53-17-15,-18 35 16,0-53-16,-17 53 16,35-36-1,-18 36-15,0 36 32,-35-1-32,0-17 15,0 17-15,0-17 16,0 34-1,-17-52-15,-19 53 16,-17-53-16,18 53 16,-18-53-16,0 36 15,18-36-15,17 0 16,-35 0 0,36 0-1,34 70 48,-17-52-48,18 35-15,-18 0 16,35-18-16,-35 18 16,36 0-16,-36-36 15,35 19-15,-35 17 16,35-53-1,-35-18 48</inkml:trace>
  <inkml:trace contextRef="#ctx0" brushRef="#br0" timeOffset="-95313.64">12277 13723 0,'0'-35'0,"0"-1"16,0 19 15,0-18-15,-18 35 0,-17 0-1,17 35-15,18 0 16,-35-17-16,35 17 15,0 0 1,0 1-16,53-36 31,-18 0-31,-17 0 0,17-18 16,18-17 0,-18-18-1,-35 17 1,-18 54 15,18 17-15,-35-17-16,35 35 15,0 0-15,0 35 16,0 0-16,0-17 16,0-18-16,0 0 15,0 0-15,0-36 16,0 36-1,-53-53 1,36 0 0,-36 0-16,0-18 15,-18-17-15,-17-18 16,0-17-16,53 17 16,35 18-16,-18 35 15,89 0 16,-19 0-31,19 0 16,-18 0-16,0 0 16,17 0-1</inkml:trace>
  <inkml:trace contextRef="#ctx0" brushRef="#br0" timeOffset="-93501.08">12859 11501 0,'0'-18'15,"0"-17"1,0-1 0,-36 36-16,36-17 15,0 52 110,0 18-125,18 17 16,-18 36-16,0 53 15,53 17-15,-53 36 0,0-36 16,0-34-16,35-19 16,-35-17-16,36-36 15,-36-52-15,35 17 16,0 1 0,0-54 15,1-35-31,-1 0 15,0-17-15,1-19 16,-36 1-16,70-53 16,-70 0-16,88-53 0,-17 88 15,-36 71 1,0 0-16,-17-1 16,17 1-1,1 35 16,-125 88 94</inkml:trace>
  <inkml:trace contextRef="#ctx0" brushRef="#br0" timeOffset="-92323.72">13494 11783 0,'0'-36'15,"35"36"48,-53 0 15,18 53-62,-17 0-16,17-17 15,-53 34-15,0 18 16,18 1 0,-1 34-16,36 0 0,-53-34 15,53-36-15,-35 0 16,35-1-16,0-34 15,-35 17-15,35 1 16,-35-36 15,35 17-31,0 19 188,-18-36-188,18 35 31,-35-35-15,35 35-1,-36 0 1,19-35 78</inkml:trace>
  <inkml:trace contextRef="#ctx0" brushRef="#br0" timeOffset="-91423.47">12841 11589 0,'0'0'0,"0"-36"16,0 1 15,-35 35-31,35-17 31,-35 34 48,35 1-79,-18 17 15,18 18-15,0 0 16,0 17-16,0 1 15,0 0-15,0 17 16,0 0-16,0 0 16,0 0-16,0 1 0,18 16 15,-18-34 1,35 0-16,-35-36 16,0 0-16,0-17 15,17-18-15,-17 35 0,0-53 94</inkml:trace>
  <inkml:trace contextRef="#ctx0" brushRef="#br0" timeOffset="-90188.05">13723 12400 0,'0'-35'78,"0"0"-63,-18 35 1,1 0-16,-19 0 16,1 0-16,0 0 15,-18 17-15,0 36 16,18 0-16,35 0 16,0-35-16,0 17 15,0-17 1,35-18-16,-17 0 15,35 0-15,0 0 0,-36 0 16,18-18-16,1 18 16,-36-53-16,35 53 15,-35-53-15,0 35 16,-18 71 46,18-17-62,0 34 16,0 18-16,0-17 16,0 35-16,0-18 15,0-18-15,0 1 16,0-36-16,0 18 16,0-17-16,0-19 0,0 18 15,0 1 1,-17-36-1,-54 0 1,18 0 0,-17-18-16,-54-35 15,18 0-15,36-17 16,35 52-16,52-17 47,54 35-47,35-53 0,17 53 15,18-71 1,-53 71-16,-17-53 0,-18 53 16</inkml:trace>
  <inkml:trace contextRef="#ctx0" brushRef="#br0" timeOffset="-55557.46">14517 12347 0,'17'0'172,"36"0"-172,-17-35 15,-19 35-15,19 0 16,16-35 0</inkml:trace>
  <inkml:trace contextRef="#ctx0" brushRef="#br0" timeOffset="-55243.3">14499 12594 0,'35'35'31,"1"-35"-15,-19 0-16,36 0 15,-17 0-15,-19 0 16,18-17 0,-35 34 15</inkml:trace>
  <inkml:trace contextRef="#ctx0" brushRef="#br0" timeOffset="-51043.02">15946 11201 0,'0'-36'31,"0"72"63,0 34-94,0 18 15,0 1-15,0-1 16,0 0-16,-18-17 16,18-1-16,0-17 15,0-35-15,0 17 16,0 0-1,0-52 17,0-19-17,0 1-15,0-36 16,0-17-16,0 0 16,0-35-16,0 34 15,18-16-15,-18 16 16,70-16-16,-70 52 15,53-36-15,-53 54 16,53-18-16,-53 18 16,35 35-16,-35-18 15,35 18-15,1 0 16,-1 0 0,0 0-1,-35 53 1,0-17-16,0-1 0,0 18 15,0 0-15,-35-18 16,-18 18-16,0 0 16,0 0-16,0 0 15,18-18 1,-35-35-16,52 0 16,18 35 46,53 36-46,0-18-16,0 0 0,0-18 15,-18 18 1,-18 0-16,-17 0 0,53-1 16,-53-34-16,36 17 15,-36 1 1,35-36-1,-53 0 48</inkml:trace>
  <inkml:trace contextRef="#ctx0" brushRef="#br0" timeOffset="-50602.2">16492 11695 0,'0'-36'16,"-17"36"31,17 18-31,0 17-1,0-17-15,0 17 16,0 0-1,35-35 1,-17 0 0,17 0-1,-35-53 1,0 1 0,0 34-1,-18 18-15,-17 0 16,0 0-16</inkml:trace>
  <inkml:trace contextRef="#ctx0" brushRef="#br0" timeOffset="-48673.27">17145 11483 0,'-18'0'32,"71"0"30,-17 0-62,16 0 16,1 0-16,-35 0 0,17 0 15,-17 0 1</inkml:trace>
  <inkml:trace contextRef="#ctx0" brushRef="#br0" timeOffset="-47765.72">17798 11042 0,'0'0'15,"0"35"48,0 18-48,0 35-15,0 1 16,-36 52-16,36-53 16,0-18-16,0-34 15,0-1-15,0-17 16,0-36 31,0-17-47,0-18 0,0 0 15,0-35 1,0-36-16,0 1 0,0-1 16,0 36-16,0 17 15,18 1-15,-18 35 16,53-18-16,-18 17 15,0 1-15,-17 35 16,35 0-16,0 0 16,-35 0-16,17 0 15,0 35-15,-35 18 0,0 0 16,0-17 0,0 16-16,0 1 0,-18-17 15,-17 17-15,0-18 16,-18 0-16,18 0 15,-18-35-15,18 18 16,17-18-16,-17 0 16,35 35 31,35 36-32,0-36-15,0 18 16,1 0-16,-19-18 15,19 18-15,-36-18 16,53 1-16,-53-19 16,35-17-1</inkml:trace>
  <inkml:trace contextRef="#ctx0" brushRef="#br0" timeOffset="-47404.95">18256 11518 0,'0'-17'15,"-35"52"32,35-18-31,0 19-16,0-19 16,0 19-1,53-36 16,-53-36-31,53 36 16,-53-35-16,0-18 16,0 18-1,-35 35 1,17 0 0</inkml:trace>
  <inkml:trace contextRef="#ctx0" brushRef="#br0" timeOffset="-44263">18750 11024 0,'0'-35'16,"0"0"-1,35 35 1,-35-18-1,0 89 126,0-36-141,-17 35 0,17 1 16,-36 17-16,36-17 15,-35-1-15,35-17 16,0-35-16,-35 17 16,35-52 46,0-19-46,18-17-16,-18 0 15,35-17-15,-35 17 16,53-18-16,-18-17 0,-35 35 16,53 0-16,-53 0 15,53 1-15,-53 34 16,35-17-1,-35 70 64,18-17-79,-18 34 15,0 19-15,35 0 16,-35-1-16,35 1 15,-35 17-15,53-18 16,-53 1-16,36-36 16,-36 1-16,35-1 0,-35 0 15,35-35 1,-35 35 0,-18 1-1,-17-36 1,18 0-16,-36 0 15,-18 0-15,-17 0 16,35 0-16,0 0 16,18 0-16,52 0 47,36 0-47,-17 0 15</inkml:trace>
  <inkml:trace contextRef="#ctx0" brushRef="#br0" timeOffset="-41785.49">19315 11412 0,'0'-17'16,"0"-19"31,17 36 15,-17-35-62,53 35 0,0 0 16,-35 18-1,-18 17 1,0-17 0,-18 35-1,-17-18 1,-1-35-16,1 35 15,18-35 1,52 0 31,0 0-47</inkml:trace>
  <inkml:trace contextRef="#ctx0" brushRef="#br0" timeOffset="-41586.39">19544 11359 0,'0'0'0,"-18"0"16,18 36-16,-35-1 16,35-17-16,0 17 15,0 0-15,35-35 16,-17 18-16,35-18 15,0 0-15,-18 0 16,0 0-16</inkml:trace>
  <inkml:trace contextRef="#ctx0" brushRef="#br0" timeOffset="-39216.25">17939 11977 0,'35'0'1344,"-35"-35"-1344</inkml:trace>
  <inkml:trace contextRef="#ctx0" brushRef="#br0" timeOffset="-36275.86">18591 11889 0,'18'0'1969,"35"-18"-1953,35 18-16,0 0 15,18-35-15,18 35 16,-1-71-16,1 71 15,34-53-15,-69 53 16,-19 0-16,-35 0 16,1 0-16,-19 0 15,36 0 1,-18 0 0,-52 0 93,-54 0-93,54 0-16</inkml:trace>
  <inkml:trace contextRef="#ctx0" brushRef="#br0" timeOffset="-35452.06">19050 12241 0,'0'36'62,"18"-36"-46,17 0-16,18 0 31,-36 0-31,36-18 16,-17-17 0,-1-1-1,-35 1 1,0 0-16,0 17 15,0-17-15,0 0 16,0 17 0,-35 18 15,35 18-31,-53-18 16,53 53-16,-36-18 15,36 0-15,-52-17 16,52 35-16,-36-18 15,36 18-15,0-18 16,0 0-16,0 1 16,0-1-16,0 0 15,18-35-15,-18 36 16,18-36 78</inkml:trace>
  <inkml:trace contextRef="#ctx0" brushRef="#br0" timeOffset="-34326.39">18662 10407 0,'0'-35'15,"0"52"48,-18-17-48,18 36-15,-17-1 16,-36 0-16,53 0 16,-53 18-16,18 18 15,-1-18-15,1 17 16,35-17-16,-53 53 15,53-53-15,-53 35 16,53-35-16,0 35 16,0 36-16,0-1 15,0 1-15,0-36 16,0 0-16,18 18 16,-18-53-16,0 17 0,35 1 15,-35 0-15,0 17 16,35 0-16,-35 18 15,0-53 1,36 0-16,-36 0 0,0-36 16,35 18-16,-35 1 15,35-1-15,-35-17 16,18 17-16,-18 0 16,35-35-16,-35 18 15,35-18 32,-35-18-47,0-35 16,0 18-16</inkml:trace>
  <inkml:trace contextRef="#ctx0" brushRef="#br0" timeOffset="-33598.09">19826 10566 0,'0'-18'15,"35"18"-15,-35-35 31,18 35 16,17 35-47,1 0 16,-1 36-16,-35 17 16,53 36-16,-53-1 0,53 53 15,-53 36-15,0-36 16,0 1-16,0-1 15,0-35-15,-18 18 16,-35-35-16,18 17 16,-18-53-16,53-18 15,-53 19-15,53-19 16,-35-17-16,35-18 16,-18-35 30,18-17-46,-53-36 16</inkml:trace>
  <inkml:trace contextRef="#ctx0" brushRef="#br0" timeOffset="-32578.65">17216 11289 0,'0'18'140,"0"34"-124,0 37-16,0 16 16,52-16-16,-52-19 15,0 1-15,18-18 16,-18-36-16,0 19 0,0-19 31</inkml:trace>
  <inkml:trace contextRef="#ctx0" brushRef="#br0" timeOffset="-30263.01">15769 13017 0,'-35'0'0,"35"36"94,35-36-63,-17 0-31,35 0 16,0 0-1,-18 0-15,18 0 0,17 0 16,1 0-1,-36-18-15,18 18 0,-18 0 16,-17 0-16,17 0 16,-17 0-16,17 0 15,1 0-15,-19 0 16,18 0-16,-17 0 16,35 0-16,-18 18 15,-17-18-15,17 0 16,0 0-16,-17 0 15,17 0-15,-17 0 16,17 0-16,18 0 16,-35 0-16,35 0 15,-18-18 1,-17 18-16,17 0 16,18 0-16,-18 0 15,18-35-15,-18 35 16,-17 0-16,17 0 15,-17 0-15,35 0 16,-18 0-16,-17 0 16,17 0-16,18 0 15,-18-35 1,18 35-16,0 0 0,-18 0 16,18-36-16,0 36 0,0 0 15,-18 0-15,18 0 16,0-35-16,-18 35 15,18 0-15,0 0 16,-17 0-16,16 0 16,-16 0-16,-1 0 15,0 0-15,18-18 16,0 18 0,0 0-16,0 0 15,18 0-15,-1 0 16,1 0-16,17 0 15,0 0-15,0 0 16,0 0-16,1 0 0,-1 0 16,35 0-1,36 0-15,-18 0 0,-17-53 16,-1 53-16,18 0 16,18 0-16,0-35 15,-18 35-15,0 0 16,18 0-16,17 0 15,18 0-15,-18 0 16,19-53-16,-19 53 16,0 0-16,1 0 15,-1 0-15,0 0 16,1 0-16,-36 0 16,18 0-16,-36 0 0,-35 0 15,1 18-15,-19-18 16,-17 0-1,-35 0-15,-54 0 79,19 0-79,-19 0 15,-16 0-15</inkml:trace>
  <inkml:trace contextRef="#ctx0" brushRef="#br0" timeOffset="-27156.08">15081 13600 0,'0'-36'16,"0"72"78,0 16-94,0 19 15,0 0-15,-17 34 16,17-34-16,0-18 16,0-35-16,0 17 15,0-70 48,0-18-63,0 17 15,0-34-15,0-18 16,0-1-16,0 1 0,0 18 16,0 17-16,17 35 15,-17-17-15,36 35 16,-36-53 0,52 53-16,1 0 15,-17 0 1,-36 18-16,35 17 15,-35-18-15,0 19 16,0-19-16,0 19 16,0-1-16,-18-17 15,-17 17-15,17 0 16,-35 0-16,1-35 16,16 36-16,19-36 15,-19 0-15,19 0 0,17-18 16,-36 18-16,89 0 62,0 18-62,-17 17 16,16 18-16,1 0 16,0-18-16,-17 0 15,-1 1-15,0 17 16,0-53 15,-35-18 16</inkml:trace>
  <inkml:trace contextRef="#ctx0" brushRef="#br0" timeOffset="-26495.84">15646 13847 0,'0'-36'16,"-18"1"-1,-17 35 17,35 53-32,-36-18 15,36-17-15,0 17 16,0-17-16,0 17 16,18-35-1,17 0 1,18-53-1,-53 18-15,36 0 16,-36 17-16,35-17 0,-35-1 16,0 19-1,0 34 17,0 36-32,-18 18 15,18-1-15,0 36 16,0 18-16,0-1 15,0 1-15,0-36 16,0-35-16,18 0 16,-18-18-16,-53-35 62,18-18-62,-36-17 0,-17-53 16,0-18-16,52 35 15,36 54-15,53 17 32,0 0-17,-17 0-15,16 0 16,1 0-16,-35 0 16,17 0-16,-35-36 15</inkml:trace>
  <inkml:trace contextRef="#ctx0" brushRef="#br0" timeOffset="-24926.15">16422 13758 0,'0'-35'16,"-18"35"78,18 35-63,0-17-16,18 35-15,-18 0 16,0 17-16,35 1 16,-35-36-16,0 0 15,0-17-15,18 17 16,-18 1 0,0-54 77</inkml:trace>
  <inkml:trace contextRef="#ctx0" brushRef="#br0" timeOffset="-24623.19">16387 14058 0,'35'0'47,"0"0"-47,18 0 0,0 0 15,-18 0-15,0 0 16,-17 0-1,35 0-15,-71 0 110</inkml:trace>
  <inkml:trace contextRef="#ctx0" brushRef="#br0" timeOffset="-22737.68">17074 13547 0,'0'-36'32,"0"89"30,0 35-46,0 1-16,-17 17 15,17-18-15,0-18 16,0-17-16,0-35 16,0 17-16,0-53 46,0 1-46,0-18 16,0-18 0,0 0-16,0-35 0,0-36 15,0 36-15,-35-18 16,35 35-16,0 36 16,0-18-16,35 18 15,0-18 1,0 53-16,1-35 15,-1 35-15,0 0 16,0 0-16,-17 0 16,17 17-16,-35 19 0,36-1 15,-36-17-15,0 35 16,0-36-16,-18 18 16,-17 18-16,-1-17 15,1-1 1,0-17-16,-18-18 0,18 35 15,-1-35 1,1 0 0,53 70 46,17-17-62,0 0 0,1 18 16,-1-18-16,0-18 15,-17 0-15,-18 1 16,53-1-16,-53-18 16,35-17 15</inkml:trace>
  <inkml:trace contextRef="#ctx0" brushRef="#br0" timeOffset="-22318.08">17639 13952 0,'0'-35'16,"-18"35"31,18 35-47,0 18 15,0-35 1,18-18 15,35-35-15,-53 17 0,17-17-16,-17-18 15,0 18 1,-17 35-1,-18 0-15,-1 0 16,19 0-16,17 35 0,-36 0 16</inkml:trace>
  <inkml:trace contextRef="#ctx0" brushRef="#br0" timeOffset="-20039.97">17992 13829 0,'53'0'187,"-18"0"-187,0 0 16,0 0-16,-17 18 15,17-18-15,1 0 16,-19 0 0</inkml:trace>
  <inkml:trace contextRef="#ctx0" brushRef="#br0" timeOffset="-19649.91">18150 13635 0,'0'35'78,"0"18"-78,0-18 16,0 18-16,0 0 15,0-18-15,0 1 16,0-1-1</inkml:trace>
  <inkml:trace contextRef="#ctx0" brushRef="#br0" timeOffset="-17473.62">18838 13441 0,'0'0'0,"0"-18"31,0 106 47,0 1-78,-35 16 16,35-16 0,-35 16-16,35-52 15,0 0-15,-36-17 0,36-19 16,0-34 31,0-19-32,0-17-15,18-17 16,-18 17-16,0-35 16,35-18-16,-35-18 15,0 36-15,53 35 16,-53 18-16,36 0 15,-1-18-15,0 53 16,-17 0 15,35 0-31,-53 53 16,53-18 0,-53-17-16,0 35 0,0-1 15,0-34-15,0 17 16,-36 1-16,1-19 15,-35 36 1,34-53-16,19 0 16,-19 0-16,19 0 15,-36 0 1,53 35 31,35 1-47,-35-1 15,53 0-15,-53 18 16,18-17-16,17 16 16,-35-34 15</inkml:trace>
  <inkml:trace contextRef="#ctx0" brushRef="#br0" timeOffset="-17105.59">19103 13882 0,'-18'0'31,"18"17"-15,0 19-1,0-1 1,18-35 15,-18-18-31,53 18 16,-53-35-16,17 35 15,-17-35-15,0 0 16,-17 17 0,-1 18-1,-17 0-15,-18 18 16,35-18-16,18 35 15</inkml:trace>
  <inkml:trace contextRef="#ctx0" brushRef="#br0" timeOffset="-15914.27">19597 13212 0,'0'-36'16,"0"54"77,0 0-77,-35-18-16,35 52 16,-36 1-1,36-17-15,0-19 16,-35 36-16,35 0 15,0-18-15,-35 18 16,35 0-16,0-18 16,0 18-16,0 0 15,0-17-15,0 17 16,0-1-16,0-16 16,0 34-16,0-17 15,0 18-15,0-36 0,0 36 16,0-1-16,0-35 15,17 18-15,-17-17 16,0-19-16,53 19 16,-53-1-16,36 0 15,-36-17-15,35 35 16,-35-18 0,35 0-1,-35 18 1,18-18-16,-18-52 62,0-1-46,0-35-16</inkml:trace>
  <inkml:trace contextRef="#ctx0" brushRef="#br0" timeOffset="-15052.53">19879 13476 0,'0'-18'15,"0"71"63,0 18-78,-18-1 16,18 19-16,-35-19 16,35-17-16,0-18 15,0 1-15,0-89 63,18 0-63,-18 0 15,0-18-15,35-52 16,-35-1-16,0 19 16,0 34-16,35 18 15,-35 36-15,36 17 32,-19 0-17,36 52 1,-53-16-16,53 17 15,-53 17-15,35 18 16,-35-17-16,36-1 0,-36-17 16,0-17-16,0-1 15,0-17-15,0 35 16,0-18 0,-36-35-1,1 0 1,17 0-16,-35 0 15,18 0-15,0 0 16,-18 0 0</inkml:trace>
  <inkml:trace contextRef="#ctx0" brushRef="#br0" timeOffset="-14518.27">20338 13635 0,'0'-18'31,"17"18"16,19 0-31,-36 53 15,35-53-31,-35 53 0,0-35 16,-18-18-1,18 35-15,-35-35 16,0 35 0,-1-35-1,72 0 32</inkml:trace>
  <inkml:trace contextRef="#ctx0" brushRef="#br0" timeOffset="-14301.33">20514 13600 0,'-18'52'15,"18"19"1,0-36-1,36-35 1,-1 36-16,-17-36 16,17 0-1,-18 0-15,19 0 16</inkml:trace>
  <inkml:trace contextRef="#ctx0" brushRef="#br0" timeOffset="-13650.51">19703 14076 0,'17'0'62,"19"0"-46,-1 0-16,18 0 16,0 35-16,17-35 15,-17 0-15,35 0 16,18 35-16,18-35 16,-36 0-16,-18 0 15,-34 0-15,-1 0 16,-17 0-16,17 0 15,-53 0 48,-17 0-47</inkml:trace>
  <inkml:trace contextRef="#ctx0" brushRef="#br0" timeOffset="-11105.87">20038 14693 0,'35'0'875,"-35"-17"-860,35 17 1,-17-18 0,35 18-1,-53-53-15,53 53 16,-53-35-16,17 35 16,-17-18-16,36 18 15,-36-35-15,35 35 16,-35-18-16,18-35 15,-18 0 1,0-17 0,0 52-16,0-17 15,0 0-15,0 17 16,-36 18-16,1 0 31,17 0-15,-17 0-1,0 35 1,35 0 0,0-17-1,-18 17-15,18 18 16,0 18-16,0 17 16,0 0-16,0 0 0,0-17 15,0-36 1,0 1-16,0-1 0,0-18 15</inkml:trace>
  <inkml:trace contextRef="#ctx0" brushRef="#br0" timeOffset="-10026.33">20937 13123 0,'0'-35'0,"-17"0"47,17 52 47,17 54-94,-17-36 15,36 1-15,-36 16 16,17 1-16,-17 18 16,53 17-16,-53 0 15,0 36-15,35-1 16,-35 18-16,0 18 15,0-18-15,0-17 16,-17-1-16,17 1 16,0-36-16,-53-18 15,53 1-15,-35-1 16,35 1-16,-53 0 0,53-18 16,-36-18-16,36 0 15,-35 0 1,35-52 62,0-1-62</inkml:trace>
  <inkml:trace contextRef="#ctx0" brushRef="#br0" timeOffset="-7431.77">21467 13529 0,'0'71'110,"0"-1"-95,0 1-15,0-18 0,0 17 16,0-17 0,0-35-16,0 17 0,0 18 31,0-88 31</inkml:trace>
  <inkml:trace contextRef="#ctx0" brushRef="#br0" timeOffset="-7206.13">21414 13847 0,'0'0'0,"0"-36"31,53 36-15,-1 0-1,-16 0-15,17 0 16,-18 0-16,-17 0 15,17 18 1</inkml:trace>
  <inkml:trace contextRef="#ctx0" brushRef="#br0" timeOffset="-5400.36">22049 13229 0,'0'-35'47,"0"53"218,0 17-249,0 18-16,0 17 15,0 1-15,0-18 16,0 0-16,0 0 16,0-18-16,0 18 15,0-18-15,0 18 16,0-18 0,0-52 30,0-1-30,0-35-16,0-18 16,0-17-16,0-18 15,0 1-15,0 16 16,0 37-16,0-19 16,35 0-16,-35 18 15,53 1-15,-53 34 0,35-17 16,18-18-1,-18 53 1,18 0 0,-35 17-1,-18 1 1,35 17 0,-35 1-16,0-1 0,0 0 15,0 0-15,-18-17 16,1 17-16,-18-35 15,-1 53-15,19-53 16,-19 36-16,-34-36 16,-1 0-1,54 0 1,17 35 46,0 0-46,0 18-16,53 0 16,-53-18-16,35 18 15,-35 0-15,35 0 16,-35-18-16,35 0 16,-35 1-16,0-19 15,18-17-15,-18 53 16,0-17-1,0-54 64</inkml:trace>
  <inkml:trace contextRef="#ctx0" brushRef="#br0" timeOffset="-4968.98">22437 13688 0,'35'-36'15,"-35"19"17,-35 34 30,35 19-62,0-1 16,0-17-16,0 17 15,35-35 17,18 0-17,-53-35-15,17 35 16,-17-53-16,0 35 16,0-35-1,-35 18 1,18 35-16,-19 0 15,19 0-15</inkml:trace>
  <inkml:trace contextRef="#ctx0" brushRef="#br0" timeOffset="-4080.71">22825 13617 0,'17'0'140,"36"0"-140,35 0 16,1 0-16,-36 0 15,-1 0-15,1 0 16,-35 0-16,35 0 16,-71 0 93,18 35-93</inkml:trace>
  <inkml:trace contextRef="#ctx0" brushRef="#br0" timeOffset="-2054.06">23495 13247 0,'0'-35'47,"0"52"0,0 18-31,0 36-16,0 17 15,0 0-15,0-17 16,0-1-16,0-34 16,0 17-16,0-18 15,0-17-15,0-71 63,0 35-48,0-35-15,0-17 16,0-19-16,0-16 16,0-19-16,18 1 15,-18 17-15,0 18 16,53 17-16,-53 18 0,35 18 15,-35 0 1,35 35-16,-35-36 0,18 36 16,17 0-1,18 36 1,-53-1 0,35 18-16,-35-18 15,0 0-15,0 18 16,0-35-16,-17 17 15,-19 0-15,1-17 16,17 17-16,-17-35 16,35 36-16,-70-36 15,17 0 1,0 0 0,53 53 30,53-1-46,-18-16 16,0 34-16,0-17 16,-35 0-16,53 0 15,-53-35-15,18 17 16,-18 18 0,35-53-16,-35 17 15,36-17 63</inkml:trace>
  <inkml:trace contextRef="#ctx0" brushRef="#br0" timeOffset="-1649.45">23989 13652 0,'0'-35'0,"-18"35"47,-17 35-31,35 18-1,0-35 1,18 17 15,35-35-15,-18-53-1,0 18-15,-35 17 16,18 18-16,-18-52 16,0-1-16,-18 53 15,-17 0-15,0 0 16,17 0-16,18 17 16</inkml:trace>
  <inkml:trace contextRef="#ctx0" brushRef="#br0" timeOffset="-801.76">24589 12806 0,'0'-18'31,"0"36"63,-36-1-94,1 36 16,0 18-16,-1-1 15,1 36-15,35 18 16,-53 35-16,53-18 0,0 0 15,0 18 1,0-18-16,0 17 0,0 19 16,0-1-16,0-35 15,36-17-15,-36-1 16,35-52 0,0 52-1,-35-105-15,18-18 0,-18 53 16,0-71 31,35 1-47,-35-19 15,0 1-15,35 35 16</inkml:trace>
  <inkml:trace contextRef="#ctx0" brushRef="#br0" timeOffset="377.47">24888 13317 0,'0'-17'16,"-17"52"46,17 0-62,-53 36 16,53 35-16,-53-18 15,53-18-15,-53-17 16,53-17-16,0-19 16,0-34 30,18-19-46,-18-17 16,53-17-16,-53-1 16,53-17-16,-53-35 15,35 17-15,-35 53 16,0 0-16,35 18 16,0 35 30,-35 35-46,53 18 16,-53-18-16,36 36 0,-36 35 16,0-1-16,35 1 15,-35-35-15,0-36 16,0 18-16,0 0 16,0-35-1,0 17-15,-18-35 16,18 35-1,-17-35-15,-19 0 16,1 0-16,0 0 16,-18-18-16,0 18 15,35 0-15,18-35 16,-35 35-16,53 0 31,-1 18-15</inkml:trace>
  <inkml:trace contextRef="#ctx0" brushRef="#br0" timeOffset="908.6">25294 13529 0,'0'-18'15,"35"18"1,1 0 0,-19 0 15,-17 36-16,0 17 1,-35-18 0,0-35-1,0 35-15,-18 0 16,88-35 62</inkml:trace>
  <inkml:trace contextRef="#ctx0" brushRef="#br0" timeOffset="1141.99">25471 13582 0,'-36'35'32,"36"-17"-32,0 17 15,0 0-15,0-17 16,0 35-16,18-53 16,17 35-1,18-35 1</inkml:trace>
  <inkml:trace contextRef="#ctx0" brushRef="#br0" timeOffset="1677.2">24836 14023 0,'0'18'0</inkml:trace>
  <inkml:trace contextRef="#ctx0" brushRef="#br0" timeOffset="2092.98">24836 14076 0,'70'0'140,"-17"0"-140,-18 0 16,36 0-16,17 0 15,0 0-15,0 0 16,36-18-16,-18 18 16,-53 0-16,0 0 15,-18 0-15,-18 0 16,36 0 0,-35 0-1,-36 0 79,-17 0-94</inkml:trace>
  <inkml:trace contextRef="#ctx0" brushRef="#br0" timeOffset="2777.1">24836 14605 0,'17'0'47,"54"0"-31,-54 0-16,19 0 15,17 0-15,-18 0 16,18-18-16,0 18 16,-18-35-16,-17 35 15,-18-53-15,53 53 16,-53-53-16,35 0 15,-35 36 1,0-36-16,0 0 16,-18 18-16,-35-18 15,36 53 1,-36 35 0,53 35-16,-53 19 15,53-1-15,0 0 16,0 36-16,-53-19 15,53-16-15,0-37 16,0-16-16,0-1 16,17 18-1,-17-35 1,36-18 0,-36 35-1,35-70 16,-35-1-15</inkml:trace>
  <inkml:trace contextRef="#ctx0" brushRef="#br0" timeOffset="3631.26">25823 12894 0,'0'-35'0,"-35"35"15,35 53 63,53 17-62,-18 36-16,-35 18 16,71 17-16,-71 17 15,0 54-15,0-18 16,0 18-16,0 17 16,0 36-16,-53-54 15,53-34-15,-71-19 16,71-34-16,-35-54 0,35 1 15,0-53 1,-35 17-16,35 18 16,-36-53-16,36 17 15,0-52 48</inkml:trace>
  <inkml:trace contextRef="#ctx0" brushRef="#br0" timeOffset="7650.1">14429 16351 0,'53'0'204,"-18"0"-204,0 0 0,18 36 15,-35-36 1,17 0-16,-17 0 0,17 17 15,-88-17 126</inkml:trace>
  <inkml:trace contextRef="#ctx0" brushRef="#br0" timeOffset="8010.33">14482 16651 0,'17'0'47,"36"0"-32,-35 0-15,17 0 0,-17 0 16,17 0-16,0 0 15,-17 0 1</inkml:trace>
  <inkml:trace contextRef="#ctx0" brushRef="#br0" timeOffset="-94313.88">21184 4322 0,'0'0'0,"18"0"125,17 0-109,18-18-16,35-35 15,36 18-15,35-36 16,-36 1-16,-17 17 16,17 0-16,-17 17 15,-35 1-15,-1 35 16,-17-53-16,0 53 16,-18-53-16,1 53 0,-36-35 15,53 35 1,-53-18 15,-18 18 0</inkml:trace>
  <inkml:trace contextRef="#ctx0" brushRef="#br0" timeOffset="-93333.28">22472 3616 0,'0'18'110,"0"-36"-16,0 0-63,0-17-16,0 17-15,0-17 16,0 70 31,0 1-31,0 17-16,18 0 15,-18 17-15,35 1 16,-35-18-16,0 17 15,35-35-15,-35-17 16,18 17 0,-18-52 15,0-36-15,0 0-16,0-35 15,-71-18 1,71 18-16,-53-18 0,53 18 15,-35 35-15,35 35 16,18 18 47,17 53-63,0-18 15,18-35-15,0 53 16,-18-53-16,1 35 15,-1-35-15,-17 18 0,17-18 16,-35 35-16,35-35 16,-35 53-16,0-35 15,0 35 1,-35 17-16,-36 1 0,36-18 16,17-18-16,18-17 15,-35-18-15,35 35 16,0-53 15</inkml:trace>
  <inkml:trace contextRef="#ctx0" brushRef="#br0" timeOffset="-92344.05">21572 6950 0,'0'0'0,"0"-18"47,0-17-31,18 0 0,35-18-1,17 17-15,36 1 16,18-36-16,35-17 15,35 18-15,-18-36 16,-17 53-16,-1 0 16,-34 18-16,-54 35 15,-17-53-15,-35 53 16,-53 0 46</inkml:trace>
  <inkml:trace contextRef="#ctx0" brushRef="#br0" timeOffset="-91652.24">23072 5821 0,'0'-35'15,"0"52"48,0 54-48,0 17-15,0 0 16,0 0-16,0 1 16,35-19-16,-35-17 15,35 0 1,-35-88 31,0-18-47,0 17 0,0-34 15,0-18-15,-35-18 16,35 18-16,-35 35 16,35 35-16,35 18 62,-17 0-62,17 0 16,0 35-16,0 1 0,-17-1 15,-18-17 1,53 17-16,-53 0 16,35 0-16,-35-17 0,0 53 15,0-36 1,-17 0-16,-19 18 15,1 0-15,17-18 16,-17 1-16,0-36 16,35 17-16,-18-17 15,71-70 17</inkml:trace>
  <inkml:trace contextRef="#ctx0" brushRef="#br0" timeOffset="-32886.49">10301 7761 0,'0'0'0,"0"-35"47,0 52 172,-35 54-204,35-36-15,0-17 16,0 17-16,0 0 16,0 18-1,0-17 1,0-19 62,53-17-47,-18 0-15,0 0-16,18 0 15,18-17-15,-18 17 16,-18 0-16,18 0 16,0-36-16,-36 36 15,19 0-15,-1 0 16,-17 0-16,17 0 16,-17 0-16,34 0 15,-16 0-15,-19 0 16,19 0-16,17 0 15,-1 0-15,19 0 16,0 0-16,-36 0 0,18 0 16,0 0-1,17 18-15,-34-18 0,16 0 16,19 35-16,123-35 31,-123 0-31,-1 0 16,-35 0-16,18 36 15,0-36-15,0 0 16,35 35 0,-35-35-16,-17 0 15,16 35-15,-16-35 16,-1 0-16,18 0 16,-18 35-16,1-35 15,-19 0-15,36 36 0,0-36 16,-18 0-16,18 35 15,0-35-15,-18 0 16,18 0-16,0 0 16,-18 0-16,18 0 15,-17 0-15,-19 0 16,19 0-16,-19 0 16,19 0-16,16 0 15,-16 0-15,17-18 16,0 18-16,-1 0 15,-16 0-15,17 0 0,0-35 16,-18 35 0,18 0-16,0 0 15,-18 0-15,0 0 16,1-35-16,-19 35 0,18 0 16,1 0-16,-19 0 15,19 0-15,-19 0 16,36 0-16,-18 0 15,1 0-15,17 0 16,0 0-16,-18 0 16,35-35-16,142 35 31,-159 0-31,0-36 16,17 36-16,-34 0 0,17 0 15,0 0-15,-18 0 16,18 0-1,0 0-15,-18 0 16,18 0-16,-18 0 0,0 0 16,1 0-16,17 0 15,-18 0-15,18 0 16,0 0-16,-18 0 16,36 0-16,-19 0 15,1 18-15,-17-18 16,17 0-16,0 0 15,-18 0-15,18 0 16,0 0-16,-18 0 0,18 0 16,0 0-16,-36 0 15,19 0-15,-1 0 16,18 0-16,0 0 16,-18 0-16,18 0 15,0 0-15,0 0 16,-18 0-16,18 0 15,18 0-15,-19 0 16,19 0-16,-18 0 16,-35 0-16,17 0 15,0 0-15,0 0 16,1 0-16,-19 0 16,19 0-16,17 0 15,-18 0-15,35 0 16,1-18-16,-1 18 15,1 0-15,0-35 16,-19 35-16,19 0 16,0 0-16,-18 0 15,17 0-15,18 0 16,-17 0-16,-1 0 16,-17 0-16,0-35 15,0 35-15,0 0 16,-18 0-16,18 0 15,0 0-15,-18 0 16,18 0-16,0-36 16,-17 36-16,16 0 0,1 0 15,-17 0-15,-1 0 16,0 0-16,0 0 16,1 0-1,-19 0 16,19 0-15,-1 0-16,0 18 16,18-18-1,0 0 1,-18 0 0,1 0-16,-1 0 15,-17-18 1,17 18-16,0 0 0,-17 0 15,35-35 1,-18 35-16,-17 0 16,34 0-1,-34 0-15,17-35 16,1 35 15,-1 0-15,0-18-1,18 18 1,-35 0-16,17-35 16,18 35-1,0 0 1,-35 0 15,34-35-15,1 35-1,-35 0 1,17 0-16,-17 0 16,17 0-16,0 0 15,-17 0-15,35 0 16,-53-36-16,35 36 16,-17 0-1,17 0 16,-17 0 32,17 0 31,-35-35-94,0-18 0,0 0 15,0 0-15,0 0 16,0 1 0,0 16-1,0 19 1,0-19-1,-17 54 79,17 53-78,-36-54-16,36 18 15,-17 18-15,17-35 16,0 17-16,0 1 16,0-1-1</inkml:trace>
  <inkml:trace contextRef="#ctx0" brushRef="#br0" timeOffset="14472.69">10336 7497 0,'0'-18'94,"0"36"109,0 17-203,0-18 15,0 19-15,0-19 16,0 19-16,0-1 16,0-17-1,0 17 1,0-53 31,0-17-32,0 0 1,0-18-16,0 35 16,0-17-16,0 0 0,0 17 15,0 53 48,0 0-48,0 18-15,0 0 16,0-17-16,0-1 16,0-18-16,0 19 15,0-72 48,0 19-63,0-18 15,0 17-15,0-17 16,0-1-16,18 72 63,-18-1-63,0-17 15,0 17-15,0 0 16,0-17-16,0 17 15,35-35-15,-35 18 16,0-36 15,0-17-15,0-1-16,0 19 16,0-18-16,0-1 15,0 54 63,0 17-78,0-17 16,0 17-16,0 18 16,36-53 265,-1 0-266,0 0-15,18 0 16,-18 0 0,18 0-1,0 0 17,-35 0-32,17 0 15,-17 0 1,17 0-1,0 0 17,-17-18-17,17 18 1,18 0 0,-35 0-1,-18-35 1,35 35-16,-17 0 15,17 0 1,0 0 0,-17 0-1,-18-18-15,35 18 16,-17 0 0,17 0-1,0 0 16,-17 0-15,17 0 0,1 0-1,-1 0 1,-35-35 0,35 35-16,-17 0 15,17 0 1,18 0 15,-35 0-15,17 0-1,-18 0 1,19 0 0,17 0-1,-18 0 1,18 0-1,-18 0 1,-17 0-16,17 0 16,-17 0-1,17 0 1,18 0 0,-18 18-1,18-18 1,0 0-1,-18 0 1,18 0 0,0 0-1,-35 0 1,17 0 0,18 35-1,-18-35-15,0 0 16,18 0-1,-17 0 1,17 0 0,-18 0-1,-17 0 1,17 0 0,18 0-1,-18 0 1,0 0-1,-17 0 1,17 0 0,0 0-1,1 0-15,34 35 16,-34-35 0,-19 0-16,18 0 15,1 0-15,-19 0 16,19 0-16,-19 0 15,19 0-15,17 0 16,-18 0 0,-35 36-1,53-36-15,0 0 16,-18 0 0,0 0-1,18 0 1,-53 17-16,18-17 15,17 0 1,-17 0 0,17 0-1,0 0 1,0 36 0,18-36-1,0 0 1,-17 0-1,34 0 1,-17 0 0,-35 0-16,17 0 0,0 0 15,-17 0-15,17 0 16,-17 0-16,17 0 16,0 0-16,-17 0 15,17 0-15,-17 0 16,17 0-16,0 0 15,-17 0-15,17 0 16,-17 0-16,17 0 16,1 0-16,-19 0 15,19 0-15,16 0 16,-16 0 0,-1 0-1,18 0 1,-35 0-16,34 0 15,-34 0 1,17 0 0,1 0-1,-19 0 17,-17-18 14,36 18 1,-36-18-31,17 18 31,18 0 0,1 0-16,-36-35-15,17 35-1,19 0 1,-36-18-1,17 18 1,19 0 15,-36-35 32,35 35-48,-35-35 1,0 17 0,18 18-16,-18-35 15,0 0-15,35-18 16,-35 17 0,0 19-16,0-18 15,0-1-15,0 1 16,0 0-1,0-1 17,0 19-17,0-19 1,35 36 0,-35-17-16,0-18 31,0 70 31,0-18-46,0 19-16,0 17 16,-18-18-16,18 0 15,0 1-15,-35-1 16,35 0-1,-35-35 32,17 0-31,-17 0 0</inkml:trace>
  <inkml:trace contextRef="#ctx0" brushRef="#br0" timeOffset="22407.55">10319 7620 0,'0'-18'171,"0"-17"-108,0 70 62,0-17-109,0 17-16,0-17 15,0 35 1,0-88 62,0-18-62,0-18-1,0 53 1,35 54 31,-35-19-47,0 19 15,0-19-15,0 36 16,0-18 0,0-17 30</inkml:trace>
  <inkml:trace contextRef="#ctx0" brushRef="#br0" timeOffset="172625.34">16192 15681 0,'0'-18'47,"0"71"46,0 18-77,0 35-16,0 17 16,0 1-16,0-1 15,0-35-15,0-52 16,0 16-16,36-16 16,-36-19-1,0-52 32,0 0-47,0-18 0,0 0 16,0-35-1,0 0-15,0-18 0,0 18 16,0-1-16,0 19 16,0 35-16,0-1 15,0 1-15,0 17 16,35 18-16,-35-53 15,35 53-15,1 0 16,-19 0-16,19 0 16,34 18-1,-35 53 1,-35-36-16,0-17 16,0 17-16,0 0 15,-17-17-15,-1 17 0,-17 0 16,-36 1-16,18-36 15,0 52-15,36-52 16,-36 0 0,70 36 46,19-19-46,-19 19-16,19-1 15,-1 0-15,0 0 16,-17-17-16,-18 17 16,35-35-16,-35 53 15,35-35-15,-17-18 63</inkml:trace>
  <inkml:trace contextRef="#ctx0" brushRef="#br0" timeOffset="175655.37">16827 16087 0,'-17'0'125,"17"17"-110,0 54 1,0-36-16,0-17 16,0 17-16,17-35 15,-17 18-15,36-18 16,-19 0-1,19 0 1,-19 0 0,-17-53-16,36 17 0,-36 19 15,0-18-15,0 17 16,0-35 0,-36 18-1,1 35-15,0 0 16,-1 35-16,1 0 15,35-17-15,0 17 16</inkml:trace>
  <inkml:trace contextRef="#ctx0" brushRef="#br0" timeOffset="176450.31">15787 17039 0,'53'-17'94,"17"17"-94,36 0 15,18 0-15,87-53 16,19 53-16,-19-36 16,36 36-16,-35-106 0,-36 106 15,-17-35-15,-53 35 16,-18 0-16,-35 0 16,0 0-16,-18 0 15,0 0-15,1 0 16,-54 0 46,-35 0-46</inkml:trace>
  <inkml:trace contextRef="#ctx0" brushRef="#br0" timeOffset="181595.16">16034 17268 0,'-18'0'31,"18"-17"32,0 34-1,0 19-46,0-1-16,18 71 16,-18-18-16,0 18 15,35 35-15,-35-53 16,0-17-16,0-18 16,0 0-16,0-18 15,0-70 32,0-18-47,0-18 16,-18-17-16,18-36 15,0-17-15,0 18 16,0 35-16,0 17 16,18 1-16,-18 34 15,35 36-15,-35-35 16,18 35-16,17 0 15,18 0 1,-18 0-16,1 35 16,-36-17-16,35 17 15,-35 18-15,0 18 16,-18-36-16,18 0 16,-53-17-1,0 17-15,36-35 16,-18 0-16,17 0 15,-17 0-15,-1 0 16,89 53 31,0 0-31,0 0-16,0-18 15,0 0-15,-18 1 16,-17-1-16,17-35 15,0 53-15,1-35 16,-19-18 0</inkml:trace>
  <inkml:trace contextRef="#ctx0" brushRef="#br0" timeOffset="182308.59">16704 17586 0,'0'0'0,"-18"0"32,-17 0-1,35 35-16,-18 18-15,18 0 16,0-35-16,0 17 0,0 0 31,36-35-31,-19 0 16,19-17 0,-36-19-16,35 19 15,-35-54 1,0 54-16,0-19 15,0-17 1,-18 106 15,18 0-15,0 0-16,0-18 0,0 36 16,18 17-1,-18 18-15,0-53 0,53 0 16,-53 0-16,35-18 15,-35-17 1,0 17 0,-35-35 15,0 0-31,-1 0 16,-34 0-16,17-53 15,18 53-15,35-53 16,35 18 15,0 35-31,0 0 16,18 0-16,18 0 0,-54 0 15</inkml:trace>
  <inkml:trace contextRef="#ctx0" brushRef="#br0" timeOffset="185328.34">17251 17374 0,'17'18'125,"-17"52"-125,0 1 16,36 0-16,-36-36 15,0 18-15,0 0 16,35-36-16,-35 19 15,0-1 1</inkml:trace>
  <inkml:trace contextRef="#ctx0" brushRef="#br0" timeOffset="185554.74">17268 17692 0,'0'-35'16,"36"35"46,17-36-46,17 36 0,-52 0-16,17 0 15</inkml:trace>
  <inkml:trace contextRef="#ctx0" brushRef="#br0" timeOffset="186291.61">17621 17357 0,'36'0'31,"-54"-36"63,18 1-47,0 17-31,0-34-1,35 52-15,-35-53 16,18 53-16,-18-18 16,35 18-16,-17 0 15,17 0 1,-35 71 15,0-36-31,0-18 16,0 36-16,-35 0 15,35 0-15,-36 0 16,36-18-16,0-17 16,36 35-16,-1-18 15,0-35 1,1 0-1,16 0 1,-16 0-16,-19-17 16</inkml:trace>
  <inkml:trace contextRef="#ctx0" brushRef="#br0" timeOffset="187060.47">18168 17127 0,'0'53'47,"0"0"-47,0 0 15,0 18-15,0-1 16,0 1-16,0-36 16,35 18-16,-35 0 15,36-53-15,-36-35 47,0-18-31,0 0-16,-53-53 15,53 18-15,-53-18 16,53 35-16,0 18 16,0 18-16,0 18 15,17-19 1,1 36-1,17 0-15,-17 0 16,17 0-16,1 36 16,-36-19-16,52 18 0,-52 1 15,0-19-15,0 19 16,0-1 0,0 0-1,-17-35-15,-36 0 16,35 0-1,-17 0-15,35 53 47,0-35-31,35 35-16,1 0 16,-1-1-16,0 1 0,0-35 15,-17 17 1,17 1-16,1-36 47</inkml:trace>
  <inkml:trace contextRef="#ctx0" brushRef="#br0" timeOffset="187423.08">18732 17445 0,'0'0'0,"-17"-35"0,17 52 31,-35 36-15,35 18-16,0-54 16,0 19-16,17-36 15,-17 17-15,35-17 16,18 0 0,-53-17-16,53-19 15,-53 1-15,0 17 0,0-17 16,0 0-16,-53-18 15,0 53 1,1 0-16,16 18 16</inkml:trace>
  <inkml:trace contextRef="#ctx0" brushRef="#br0" timeOffset="189416.73">18627 16439 0,'-18'18'969</inkml:trace>
  <inkml:trace contextRef="#ctx0" brushRef="#br0" timeOffset="191053.56">18680 15557 0,'0'18'47,"0"0"-32,-18-18-15,18 53 16,-35 0 0,35-36-16,0 36 15,-36 18-15,36 17 16,0 0-16,0 18 15,0-18-15,0 0 16,0 1-16,0-19 0,18 1 16,-18-1-1,35 1-15,-35-18 0,36 0 16,-36-1-16,35-16 16,0-19-1,0-17 48</inkml:trace>
  <inkml:trace contextRef="#ctx0" brushRef="#br0" timeOffset="191729.22">18821 16510 0,'0'-35'78,"35"-1"-62,0 36 0,1-70-16,-19 52 0,18-17 15,1 0-15,-1-1 16,0-17-16,1 18 15,-36-18-15,17 18 16,-17 17-16,0-17 16,0 88 31,35 0-47,-35 35 15,0 0-15,0 1 16,0-19-16,36-35 15,-36 18-15,0-17 16,35-36-16,-35 17 16,0-34 31</inkml:trace>
  <inkml:trace contextRef="#ctx0" brushRef="#br0" timeOffset="193578.71">19562 16281 0,'0'-36'32,"0"72"15,0-1-32,35 0-15,-35 18 16,0 0-16,0-18 0,0 1 15,17-36-15,-17 53 16,0-36 15</inkml:trace>
  <inkml:trace contextRef="#ctx0" brushRef="#br0" timeOffset="193759.22">19438 16492 0,'18'0'16,"17"-35"-16,18 35 16,-18 0-16,0-35 15,-17 35 1,17-35-16,1 35 0,-19 0 15</inkml:trace>
  <inkml:trace contextRef="#ctx0" brushRef="#br0" timeOffset="196215.19">20038 15804 0,'0'53'141,"0"18"-125,-36 17-16,36 36 15,-35 87 1,35-140-16,0-18 15,0-36-15,0 19 32,0-72-1,0 1-31,0-18 0,0 0 16,18-17-1,-18-19-15,0 1 0,35-18 16,-35 54-16,35-19 15,-35 36-15,36-1 16,-36 19 0,35 17-16,18 35 62,-53-17-62,35 35 16,-35 0-16,88 17 15,-70-17-15,17 0 16,1-18-16,-36 18 16,35 0-16,-35-35 0,0 17 15,35 0-15,-35 18 16,-35-35 15,-18-18-15,0 0-16,-53 53 15,18-53-15,53 0 16,-1 0-16,1 0 16,17 0-1,89 0 17,0-18-32</inkml:trace>
  <inkml:trace contextRef="#ctx0" brushRef="#br0" timeOffset="196821.86">20285 16210 0,'0'-18'31,"0"-17"-15,35 35 31,-35-17-47,18 17 15,17 0 17,-35-36-17,-18 36 126</inkml:trace>
  <inkml:trace contextRef="#ctx0" brushRef="#br0" timeOffset="197511.28">20620 16104 0,'0'0'0,"35"0"109,0 0-93,1 0 0,-36 36-16,17-36 0,-17 35 15,0 0-15,0 18 16,0-35-1,0 35 1,-53-18 0,18-35-16,0 0 15,0 0 17,70 0 14</inkml:trace>
  <inkml:trace contextRef="#ctx0" brushRef="#br0" timeOffset="197766.59">20902 16157 0,'-18'0'16,"-34"0"0,52 35-16,-53 1 15,53 17-15,0 0 16,0-36-16,35 19 16,18-36-16,17 35 15,1-35-15,-1-18 16,1-17-16,-18 0 0,-35 35 15,-18-36-15</inkml:trace>
  <inkml:trace contextRef="#ctx0" brushRef="#br0" timeOffset="198583.01">20108 16722 0,'-35'0'16,"53"0"78,70 0-94,35 53 15,-34-53-15,-1 0 16,0 0-16,35 0 16,1 0-16,-36 0 15,-17-18-15,-18 18 0,-18 0 16,-35-35 31,-18 35 0</inkml:trace>
  <inkml:trace contextRef="#ctx0" brushRef="#br0" timeOffset="200818.3">20249 17498 0,'36'0'62,"-19"0"-46,19 0-16,-19 0 0,19 0 15,-1 0 1,0 0-16,0-53 16,1 18-16,-1-1 0,0 1 15,-17 17-15,17-17 16,-35-18-16,53 0 16,-53 18-16,35-18 15,-35 0-15,0 36 16,-17 17-16,-19 0 15,-34 0 1,35 0 0,-1 52-16,36 1 15,-53 0-15,53 0 16,0 35-16,0 18 16,0-18-16,0-35 0,18 18 15,-18-18-15,0-18 16,35-35-16,-35 18 15,36-54 48</inkml:trace>
  <inkml:trace contextRef="#ctx0" brushRef="#br0" timeOffset="203248.6">21502 15840 0,'0'-36'0,"0"19"16,0-18 15,17 70 63,54 35-79,-71-17 1,53 18-16,-53-18 16,53 17-16,-53 36 15,53 18-15,-53-1 16,53 36-16,-53 35 16,0-18-16,0 1 15,0-1-15,0-17 16,-18-36-16,18-35 15,-53 18-15,53-53 16,0 0-16,-35-18 16,35 1-16,0-54 62,0-17-46,0-1-16</inkml:trace>
  <inkml:trace contextRef="#ctx0" brushRef="#br0" timeOffset="206435.3">22348 15716 0,'-35'0'16,"35"-35"0,0 53 62,0-1-63,18 36-15,-18 18 16,35-1-16,-35 18 16,53 18-16,-53-35 15,53-18-15,-18-18 16,-35 0-16,53 1 16,-18-1-1,-17-35 1,35 0 15,-53-35-31,53-18 16,-18-18-16,0-35 0,18-17 15,-17-36-15,17 18 16,-53 35-16,52 36 16,-52 17-16,53 0 15,-17 35 1</inkml:trace>
  <inkml:trace contextRef="#ctx0" brushRef="#br0" timeOffset="208089.18">23213 16175 0,'0'-35'110,"0"17"-64,-36 18-30,1 0 0,18 18-1,17 17 1,-36 0-16,36-17 16,0 17-16,0 0 0,0-17 15,18 17 16,0-35-15,17 0 0,0 0-1,-35-17-15,53 17 16,-53-36-16,35 36 16,-35-53-16,0 18 15,0 17 1,-17 71 31,17 0-32,0-17-15,0 34 0,0 1 16,0-18-16,0 17 16,0-17-16,0 0 15,17-35-15,-17 17 16,0-17-16,18 17 15,-18 0-15,0 18 16,0-35 0,-35-18 62,17 0 141,-17 0-188,-1 0-16,36-36 1,-17 36-16,-36-53 16,18 18-1,-1 18-15,36-19 16,-17 36-16,17-53 16,0 18-16,0 0 15,17 0 1,36 35-1,18 0 1,-1-36-16,1 36 0,-36 0 16,1-35-16,-1 35 15,0-35 1</inkml:trace>
  <inkml:trace contextRef="#ctx0" brushRef="#br0" timeOffset="-188074.25">1376 15681 0,'0'0'0,"0"-18"31,-35 18-15,-1-35-1,1 35 1,0 0 0,17 0-16,-17 0 15,0 0-15,17 0 16,18 18-1,-35-18-15,35 17 16,0 36 0,0 18-1,0-54-15,17 19 16,-17 17-16,71 0 16,-18-1-16,17 1 15,-17 0-15,176 88 16,-193-105-1,-19-36-15,-17 53 16,53-53-16,-53 17 16,0 19-1,0-1 1,-53-35 0,-17 88-16,-54-53 15,-52-35-15,53 36 16,34-36-16,36 0 15,53-18 17,53-17-32</inkml:trace>
  <inkml:trace contextRef="#ctx0" brushRef="#br0" timeOffset="-187537.8">1393 16192 0,'-35'18'63,"35"17"-48,0 18 1,0-35-16,0 35 15,0-35 1</inkml:trace>
  <inkml:trace contextRef="#ctx0" brushRef="#br0" timeOffset="-186197.67">2028 16228 0,'0'-18'31,"-35"18"0,35-35-31,-17 35 16,-19 0-1,-17 17 1,53 19-16,-35-1 16,35 18-16,-35 18 15,35-19-15,0-16 16,0 17-16,17-18 15,19-35-15,-1 35 16,-17-35-16,17 0 0,18-35 16,-18 0-16,-17-1 15,-18 1-15,53-18 16,-53 0-16,0 0 16,0 18-16,0 0 15,0 17-15,35 18 63,-17 0-48,17 0 1,0 0 0,-17 0-1,-18-53-15,0 18 16,0 88 31,0 0-32,0 0-15,0 17 16,0 1-16,0-18 16,35-53-16,-35 35 15,18-35-15,17 0 16,18-35-1,-53-18-15,53-18 16,-53 1 0,35-1-16,-35 53 0,0 54 47,0 34-32,35 54-15,-35-89 16,36 0-16,-19 1 15,19-36 17,-36-18-32,0-17 15,52-18-15,-52-18 16,36-17-16,-36 0 0,0 17 16,0 36-1,0 88 16,0 0-31,53 0 16,-18-18-16,0 18 16,18 35-1,-18-70-15,1 17 16,-89-35 31,0 0-47,0 0 15,0 35-15,18-35 0,-1 53 16,36-17 0</inkml:trace>
  <inkml:trace contextRef="#ctx0" brushRef="#br0" timeOffset="-185583.22">3510 16175 0,'0'-18'31,"-18"18"-16,-17-35 1,-18 35 0,0 53-1,53 17 1,-35 19-16,35-1 16,18 18-16,17-36 15,0-17-15,18-53 0,0 35 16,0-35-16,18 0 15,-1-53-15,-17 18 16,-18-18-16,-35 18 16</inkml:trace>
  <inkml:trace contextRef="#ctx0" brushRef="#br0" timeOffset="-185224.63">3828 16439 0,'0'0'0,"17"0"31,-17-17-15,36 17-1,-36-18-15,0-17 16,0 0 15,-18 35-31,-17 17 16,35 19-1,-18 16-15,18-16 0,0 17 16,0 0 0,0-36-16,35-17 0,1 35 15,-1-35 1,53-35-16,-17-35 0,17-19 15,-18 37-15,-17-1 16</inkml:trace>
  <inkml:trace contextRef="#ctx0" brushRef="#br0" timeOffset="-184703.3">4180 15857 0,'0'0'0,"0"-35"16,0 17 0,18 18 46,-18 53-62,0 18 16,35 17-16,-35 0 15,0 36-15,36-1 16,-36-35-16,0-35 16,53 0-16,-53-35 15,35-18 1,-35-35 15,-18-18-15</inkml:trace>
  <inkml:trace contextRef="#ctx0" brushRef="#br0" timeOffset="-184375.95">4410 15857 0,'0'0'0,"0"36"31,35-1-31,-35 0 16,0 36-16,35 17 15,-35 0-15,0-17 16,36-1-16,-36-17 16,0-18-16,35 1 15,-35 17 1</inkml:trace>
  <inkml:trace contextRef="#ctx0" brushRef="#br0" timeOffset="-184166.25">4304 16316 0,'0'-35'15,"18"-1"1,17 36-1,0-17-15,-17 17 16,17 0-16,18-36 16,-18 36-16,18 0 15,0-52-15,18 52 16,-19 0-16,1 0 16</inkml:trace>
  <inkml:trace contextRef="#ctx0" brushRef="#br0" timeOffset="-183826.37">4833 16439 0,'0'0'0,"53"-35"31,0-18-16,-18 0 1,-35 18 0,0-18-1,-17 53-15,-19 0 16,36 35 0,-53 1-16,53 34 15,0 18-15,0-17 16,18-18-16,0-53 15,35 53-15,17-53 16,36-35-16,53-18 16,-18-18-16</inkml:trace>
  <inkml:trace contextRef="#ctx0" brushRef="#br0" timeOffset="-182898.35">6491 16263 0,'0'-18'47,"-18"1"-31,-34 17 0,34 0-1,-17 0-15,17 0 16,-17 53-1,35-18-15,0-17 16,0 17-16,0-17 16,35-18-16,-35 35 15,53-35-15,-18 0 16,-17 0-16,17-18 16,0 18-16,-35-70 15,53 52-15,-53-17 0,0-1 16,0 72 31,18-1-32,-18 18 1,35-53-16,0 0 31</inkml:trace>
  <inkml:trace contextRef="#ctx0" brushRef="#br0" timeOffset="-182401.22">6773 16210 0,'0'0'0,"0"35"15,0-17-15,0 35 16,0 18-16,0 34 16,0 36-16,36 1 15,-36-90-15,0 1 16,35 0-16,-35-35 16,0-53 15,0-36-16,0-17-15,0-71 16,0-17-16,0 35 16,70 17-16,-70 36 15,53 35-15,0 18 16,-17 35 0,-1 0-1,18 0 1,-53 53-16,0-18 15,0-17-15,0 35 16,0-36-16,-18-17 16,18 35-16,-53-35 15,18 0 1,0 0 0</inkml:trace>
  <inkml:trace contextRef="#ctx0" brushRef="#br0" timeOffset="-181915.72">7161 16104 0,'0'124'31,"0"-71"-31,0 35 0,0 35 15,0-34-15,0-1 16,36-18-16,-36-17 16,0-18-16,0-17 15,35-18-15,-35-18 47,0-52-47,0-18 16,0-53-16,0-71 15,0 36-15,0 52 0,0 36 16,35 35 0,-35 35-16,35 18 0,-17 0 15,17 0 1,1 0 0,-36 18-16,35 17 15,-35 1-15,0-19 16,0 18-16,0-17 15,-18 17-15,18 1 16,-17-36-16,17 17 16,-36-17-16,19 0 15,17-17 1</inkml:trace>
  <inkml:trace contextRef="#ctx0" brushRef="#br0" timeOffset="-181624.07">7461 16016 0,'0'-18'16,"36"18"-1,-36-35-15,52 35 16,-52-53-16,36 53 15,17 0 1,-18 18-16,-35 17 16,0 36-16,0 17 15,0 0-15,0-35 16,35 0-16,-35-18 16,18 1-1,52-54 1,-34-17-16</inkml:trace>
  <inkml:trace contextRef="#ctx0" brushRef="#br0" timeOffset="-181217.17">7990 16016 0,'0'0'0,"-35"18"46,35 17-30,-35 0-16,35 18 16,0 18-16,-35-18 15,35-18-15,0 0 16,17-35-16,36 0 16,-18 0-1,1 0-15,-36-53 16,53 0-16,-53 18 15,35-35-15,-35-1 0,0 18 16,0 35-16,-18-17 16,18 70 31,36-35-1,-1 0-30</inkml:trace>
  <inkml:trace contextRef="#ctx0" brushRef="#br0" timeOffset="-180617.33">8149 15910 0,'53'0'46,"-18"36"-46,-17 16 16,17 1-16,1-17 16,-1 17-16,-35-1 15,53-16-15,-53-1 16,17-35 15,-17-18 0</inkml:trace>
  <inkml:trace contextRef="#ctx0" brushRef="#br0" timeOffset="-180349.06">8520 15928 0,'-36'35'16,"36"-17"-16,-53 52 15,18 19-15,0-1 16,35 0-16,-71 18 0,71-36 16,0-52-1,0 35 1,18-88 15</inkml:trace>
  <inkml:trace contextRef="#ctx0" brushRef="#br0" timeOffset="-180114.25">8678 16140 0,'0'17'16,"0"18"-1,0 18 1,0 0 0,0-35-1,36-18-15</inkml:trace>
  <inkml:trace contextRef="#ctx0" brushRef="#br0" timeOffset="-179934.5">8784 15628 0,'-17'0'15</inkml:trace>
  <inkml:trace contextRef="#ctx0" brushRef="#br0" timeOffset="-178564.72">8925 16475 0,'0'-18'78,"0"-17"-62,0 0-16,0-18 15,36-18-15,-36 18 16,52 0-16,-52 18 16,36 35-16,-36-35 15,17 35 1,36 0-1,-53 17 1,36-17-16,-36 53 16,0-18-16,0-17 15,0 17-15,0-17 16,0 35-16,0-88 62,0-1-62,35-17 16,-35 18-16,35 18 16,18-36-1,-18 53 1,-17 0 0,-18 17-16,0 19 15,0-1-15,0-18 16,0 19-16,0-19 15,0-34 32,0-19-31,35 1-16,1 0 16,-1 35-16,-35-18 15,35 18-15,36 36 16,-71-1-1,53 0-15,-53 18 16,0 0-16,35-18 16,-35-17-16,53 17 15</inkml:trace>
  <inkml:trace contextRef="#ctx0" brushRef="#br0" timeOffset="-178126.09">9895 16140 0,'0'-36'16,"-17"36"15,-1 18-15,18 17-1,-35 18-15,35-35 16,0 17-16,0-17 16,0 17-16,35-35 15,0 0 1,1-35-16,-19 17 16,-17-35-16,53 18 15,-53 0-15,0 17 16,0 71 15,0-36-15,36 36-16,-36-17 15,0-19-15,35-17 16,-35 36-16,17-36 0,36 0 31,-53-36-31,53-17 0,-17 0 16</inkml:trace>
  <inkml:trace contextRef="#ctx0" brushRef="#br0" timeOffset="-177880.57">10266 15557 0,'17'36'16,"-17"-1"-16,0 0 15,0 18-15,36 18 0,-36-1 16,0-17 0,35 18-16,-35-1 0,0-17 15,35-17 1,1-72 31</inkml:trace>
  <inkml:trace contextRef="#ctx0" brushRef="#br0" timeOffset="-177707.37">10407 15857 0,'18'0'16,"17"0"-1,-35-35 1,53 35-16,-53-35 15,70 35-15,-52 0 16,17 0 0</inkml:trace>
  <inkml:trace contextRef="#ctx0" brushRef="#br0" timeOffset="-177332.82">10795 15734 0,'0'-35'0,"0"52"46,0 19-46,0-19 16,-18 18-16,18 18 16,36-53-1,-19 0 1,19-35 0,-36 0-16,0 17 15,0-17-15,0-18 16,-53 53-1,0 0 1,0 53-16,35-53 16</inkml:trace>
  <inkml:trace contextRef="#ctx0" brushRef="#br0" timeOffset="-175233.99">1782 17498 0,'35'-36'47,"0"1"-32,-35 0-15,53 17 16,-53-35-16,35 0 16,-35 1-16,36 16 15,-36-17-15,0 0 16,0 36-16,0-18 16,0-1-16,-18 36 15,18-35-15,-35 35 16,35 18-1,-36 52-15,36 36 16,0-18-16,0 0 16,0 1-16,18 16 15,-18-52-15,35 0 16,-35-17-16,36-1 16,-1-35 30</inkml:trace>
  <inkml:trace contextRef="#ctx0" brushRef="#br0" timeOffset="-174942.77">2134 17674 0,'36'-35'16,"-36"17"0,17 18-16,-17-53 15,0 0 1,0 71 31,0 17-47,0-17 15,0 17-15,0-17 16,53-18-16,-35 53 0,35-53 16,17 0-16,1 0 15</inkml:trace>
  <inkml:trace contextRef="#ctx0" brushRef="#br0" timeOffset="-174047.72">3298 17427 0,'0'-35'15,"0"17"17,-52 18 30,16 0-62,1 18 16,17 35-16,18 17 15,0 1-15,0 0 16,18-36-16,17 0 16,18-35-16,18 0 15,35 0-15,17-53 16,18-35-16</inkml:trace>
  <inkml:trace contextRef="#ctx0" brushRef="#br0" timeOffset="-173252.86">3687 17480 0,'-18'0'110,"0"0"-79,-35 53-16,53-18-15,-35 18 16,35-17-16,0-19 0,18-17 16,-18 35-16,35-35 15,0 0-15,1 0 16,-19 0-16,-17-35 16,53 0-16,-53 17 15,35-17-15,-35 17 16,0-17-1,0 53 17,0-1-32,18 19 15,-18-19 1,35 36-16,-35-18 16,36-35-1</inkml:trace>
  <inkml:trace contextRef="#ctx0" brushRef="#br0" timeOffset="-172736.06">4004 17551 0,'0'35'31,"0"18"-31,0 17 0,0-17 16,0 18-16,0-1 15,0-17 1,18-17-16,-18-1 16,0 0-16,0-70 46,0-53-30,-18-18 0,18 0-16,-35-35 15,35 53-15,0 52 0,17 1 16,-17 0 0,36 35-16,17 0 15,-18 0-15,-18 0 16,19 18-16,-1-18 15,-35 52-15,18-34 16,-18 17-16,0 1 16,0-19-16,0 19 15,-18-1-15,-35 0 16,18-35 0,17 0-16,-35 0 15,53-35 1</inkml:trace>
  <inkml:trace contextRef="#ctx0" brushRef="#br0" timeOffset="-172225.42">4374 17004 0,'0'-18'16,"18"18"30,-18 53-46,0 18 16,35 35-16,-35-1 16,0-16-1,36-19-15,-36 1 0,0-54 16,35 19-16,-35-89 62,0 17-62,-18-17 16</inkml:trace>
  <inkml:trace contextRef="#ctx0" brushRef="#br0" timeOffset="-172083.81">4427 17304 0,'36'0'31,"17"0"-31,-18 0 16,18 0-16,0-36 15,17 1-15,-35 35 16,18-53-16,0 53 16</inkml:trace>
  <inkml:trace contextRef="#ctx0" brushRef="#br0" timeOffset="-170928.35">4621 17462 0,'18'0'47,"0"0"-32,17 0 16,0-17 1,-35-18-17,0 17 17,-17 18-1,-36 35-16,53-17 1,0 17-16,0 0 16,0 18-16,0 0 15,0-17-15,17-1 16,36 0-16,18-35 31,-54 0-31,19-35 0,-1 0 16,-35-1-16,53 1 15,-53 0-15,0 17 16,0-17-16,0 17 16,0 53 31,0-17-32,0 17-15,0 1 16,35-36-16,0 35 15,1-35 1,-19-35 15,-17-1-31,0 19 16,0-36 0,36 53-16,-36 17 31,0 1-31,35-18 15,-35 53-15,35-18 16,0-35 15,18-35-15,-53-18 0,71 18-16,-36-1 15,0 36 1,1 18-1,-36 17-15,35 1 16,-35-19-16,18-17 16,-18 36-16,70-36 15,-17 0-15,0-36 16</inkml:trace>
  <inkml:trace contextRef="#ctx0" brushRef="#br0" timeOffset="-169984.07">5838 17604 0,'18'0'31,"17"0"-16,-35-18-15,53 18 0,-53-18 16,18 18-16,-18-53 16,35 18-1,-35 17 1,0-17 0,0 53 30,-17-18-46,17 70 16,0-34-16,0 17 16,0 0-16,0-36 15,0 18-15,17 18 16,36-53 0,-18 0-1,-17 0-15,17-35 0,1-18 16,-1 0-16,0 0 15,-35 18-15,18-18 16,-18 0-16,0 18 16,0 0-1,35 70 17,-35 0-32,0 18 15,35 0-15,-35 0 16,36-35-16,-36 17 15,0 0-15,35-35 16,-70 0 31,-18 0-31,35 0-1,18-17 16</inkml:trace>
  <inkml:trace contextRef="#ctx0" brushRef="#br0" timeOffset="-169683.87">6473 17110 0,'0'17'16,"0"36"0,0 18-16,0 17 15,0 0-15,36-17 16,-36-18-16,0-36 16,17-17-16,-17 36 15,36-36 16,-36-53-31,53 17 0,-18 19 16,-18 17-16,19-53 16,-1 53-16,-17 0 15</inkml:trace>
  <inkml:trace contextRef="#ctx0" brushRef="#br0" timeOffset="-168415.64">7885 17304 0,'0'-18'78,"52"-35"-47,-16 53-31,-1-53 16,-17 18-16,17 0 16,-35 17-16,53-35 15,-53 0-15,35 0 16,-35 18-16,0 0 15,0-1-15,0 19 0,0-18 16,-17 35-16,17-53 16,-53 53-16,17 0 15,36 17 1,-70 54-16,70 17 16,-71 53-16,71 0 15,0 18-15,0-53 16,0 0-16,0-53 15,18 0-15,-18-18 16,35-18 0,0-17 15</inkml:trace>
  <inkml:trace contextRef="#ctx0" brushRef="#br0" timeOffset="-168245.02">8114 17586 0,'0'0'0,"0"18"16,35 17 15,-17-35-15</inkml:trace>
  <inkml:trace contextRef="#ctx0" brushRef="#br0" timeOffset="-168071.49">8255 17268 0,'18'0'63</inkml:trace>
  <inkml:trace contextRef="#ctx0" brushRef="#br0" timeOffset="-167514.33">8184 17498 0,'0'35'16,"36"-70"31,-1 17-32,0-17-15,1 0 16,-1-18-16,-18 17 16,19 36-1,-1 18 16,-35 35-31,0-18 16,0 18-16,0 0 16,0-35-16,-18-18 15,18 53-15,0-71 32,0 0-17,36-17 1,-36 0-16,53 17 0,-36-17 15,18 35 17,1 70-17,-36-34 1,0-1 0,17-35-1</inkml:trace>
  <inkml:trace contextRef="#ctx0" brushRef="#br0" timeOffset="-166976.25">8767 17551 0,'17'-18'47,"18"0"-31,-35-17-1,18 35-15,-18-53 16,0 18-1,0 0-15,0 52 32,-18 36-17,18 0-15,0 18 16,0-1-16,0-34 16,0-1-16,0 0 15,71-35 1,-36 0-16,-17 0 15,17-53-15,-35 0 16</inkml:trace>
  <inkml:trace contextRef="#ctx0" brushRef="#br0" timeOffset="-166833.63">9243 16827 0,'0'89'0,"-53"-54"15,53 0-15,-35 1 16,35-19-16</inkml:trace>
  <inkml:trace contextRef="#ctx0" brushRef="#br0" timeOffset="-166076.47">9066 17321 0,'0'0'0,"0"-35"78</inkml:trace>
  <inkml:trace contextRef="#ctx0" brushRef="#br0" timeOffset="-165238.25">9349 17392 0,'17'0'0,"-17"-18"47,-17 18-16,17-17-31,-36 17 16,-17 0 0,36 17-16,-19 1 15,1 17-15,35 0 16,-35-17-16,35 17 16,0 1-16,0-19 15,18 19 1,17-36-1,-18 0 1,19 0-16,-1-36 0,0 1 16,-17 17-1,-18-17-15,53 0 0,-53 17 16,0-17 0,0 70 15,0-17-31,0 35 15,0-18-15,0-17 16,0 35 0,35-53-16,0 0 15,1 0 1,-1-18-16,0-17 16,-17-1-16,17 19 0,-35-19 15,35 1-15,-35 88 47,0-18-31,0 1-16,36 17 15,-36 0 1,17-53-16,19 0 31,17-36-15,-53 1-16,35 0 15</inkml:trace>
  <inkml:trace contextRef="#ctx0" brushRef="#br0" timeOffset="-165078.25">9772 17198 0</inkml:trace>
  <inkml:trace contextRef="#ctx0" brushRef="#br0" timeOffset="-164520.99">9772 17445 0,'0'-18'31,"18"18"-15,17-53-16,-18 53 15,19-53-15,-1 53 16,-17-35-16,17 35 15,0 0-15,-17 0 0,17 0 32,-35 35-32,0 18 15,0-35-15,0 35 16,0-36-16,0 54 16,18-71-1,-18 53-15,70-53 16,-34 35-16,-1-35 15,-17 0-15,17 0 16,0-35-16,-17 0 16,17-1-16,-35 19 15,35-19-15,-35 1 0,0 0 16,0-18-16,0 18 16,-35 35 15,35 35-31,-35 18 15,35-18-15,0 36 16,0-1-16,0 1 16,70-1-16,1-34 15,17-36-15,18 35 16,-18-35-16,-17-35 16,-1-18-16,-17-18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57:16.647"/>
    </inkml:context>
    <inkml:brush xml:id="br0">
      <inkml:brushProperty name="width" value="0.05292" units="cm"/>
      <inkml:brushProperty name="height" value="0.05292" units="cm"/>
      <inkml:brushProperty name="color" value="#FF0000"/>
    </inkml:brush>
  </inkml:definitions>
  <inkml:trace contextRef="#ctx0" brushRef="#br0">2981 3069 0,'18'-17'281,"35"17"-265,-53-36 0,70 36-1,-35 0-15,-17 0 16,35 18-1,-18 17 1,-35-17 0,0 35-1,-35-36 1,-18-17 0,0 0 15,18 0-16,52 36 32,19-36-31,70 53 0,-18-18-1,-18 35 1,-34-34-1,-36-1-15,35 18 16,-35-36 0,0 72-1,-18-54 1,-105 18 0,-142 0 15,159-53-16,53 0 1,0-18 0,53 1-1</inkml:trace>
  <inkml:trace contextRef="#ctx0" brushRef="#br0" timeOffset="1699.91">3387 2787 0,'-18'0'16,"18"-35"0,-35 35-1,17 0 1,-35 0-1,-35 0 1,35 0 0,0 0-1,0 0 1,-17 17 0,-19 54 15,37-36-16,16 18 1,36-35 0,-35 17-1,35 36-15,-18-19 16,-17 19 0,35-18-1,-35 0 1,35 35-1,0-35 1,0 17 0,0-34-1,17 52 1,19-53 15,-36 1-15,17-19-1,19-17 1,-1 53 0,-17-18-1,17 1 1,0-36 0,-35 17 15,18-17-16,-18 36 17,35-36-17,-35 17 32,35-17-31,-35 35-1,18-35 1,17 36 0,1-36-1,-36 17 1,17-17 0,18 36-1,1-36 1,52 35-1,-35-35 1,-18 35-16,18-35 16,0 0-1,0 0 1,17-17 0,19-54 15,-36 36-16,-1-36 1,-16 18 0,17-17-1,-18-18 1,0-1 0,-17-17-1,-18 1 1,-35-107-1,-36 71 1,-17 17 0,35 71-1,-71 1 1,-123 52 0,142 0 15,34-36-16,71 1-15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17:38.009"/>
    </inkml:context>
    <inkml:brush xml:id="br0">
      <inkml:brushProperty name="width" value="0.05292" units="cm"/>
      <inkml:brushProperty name="height" value="0.05292" units="cm"/>
      <inkml:brushProperty name="color" value="#FF0000"/>
    </inkml:brush>
  </inkml:definitions>
  <inkml:trace contextRef="#ctx0" brushRef="#br0">8925 3863 0,'36'0'15,"-36"-18"16,-18 54 94,-17 16-109,-1 19-16,36 0 16,-35-1-16,35 1 0,0-36 15,0 18-15,18-18 16,35 0 0,-18-35-1,0 0-15,18 0 16,0-17-1,-35-18 17,-18 87 15,0 1-47,0-17 0,0 17 15,0-18-15,0-18 16,0 19-1</inkml:trace>
  <inkml:trace contextRef="#ctx0" brushRef="#br0" timeOffset="1199.9">9349 3651 0,'0'-35'16,"-18"35"15,18-18-15,-18 18-1,-17 0 1,0-35-16,17 35 15,-17 0-15,0 0 16,17 0-16,-17 0 16,17 0-16,-35 0 15,0 0-15,18 0 16,-18 0-16,18 18 16,17-18-16,-17 53 0,0-53 15,35 35-15,-71-35 16,71 53-16,-71-18 15,54-35-15,-19 71 16,36-36-16,-52-17 16,52 17-16,-36 0 15,36-17-15,-35 35 16,35 0-16,0 17 16,-35 1-16,35-36 15,0 18-15,0 0 16,0-18-16,0 18 15,0-18-15,0 1 16,17-1-16,-17 0 0,0-17 16,36 35-16,-36-18 15,35-17 1,-35 34-16,53-16 0,-36-1 16,19 0-16,-1-17 15,36 35 1,-36-53-16,0 53 15,-17-53-15,17 35 16,18-35-16,-18 0 16,36 0-16,-1 0 15,-17 0-15,0 0 16,0 0-16,0-35 0,-35 35 16,17-53-16,0 53 15,1-53-15,-19 53 16,18-35-16,1-1 15,-36 1-15,53-18 16,-18 18-16,-35-18 16,53-18-16,-53-17 15,53-18-15,-53-17 16,53-36-16,-53 18 16,-36-18-16,1 36 15,-35 17-15,-1 35 16,-35 1-16,-35 70 15,-35 0-15,17 0 16</inkml:trace>
  <inkml:trace contextRef="#ctx0" brushRef="#br0" timeOffset="18028.16">5045 5503 0,'17'0'47,"-17"-35"-32,-35 17 95,-18 18-95,36 0-15,-36 0 16,17 0 0,19 0-16,-19 0 0,1 0 15,35 53 1,-35-17-16,35 17 15,0-18 1,0 0-16,0-17 16,0 17-16,17-17 15,36 70 1,-35-71-16,17 19 16,1-1-16,-1 0 15,18 1-15,-18-19 16,18 18-16,-18 1 15,1-1-15,-36-17 0,35 17 16,-35 0-16,0 1 16,35-19-16,-35 18 15,0 18 1,-18-17 0,1-36-16,-18 53 15,-18-53-15,0 35 16,0-35-16,-18 0 15,-17 0-15,17 0 16,36 0-16,0-18 16,88 18 31,-36 0-32</inkml:trace>
  <inkml:trace contextRef="#ctx0" brushRef="#br0" timeOffset="20158.34">5450 6332 0,'18'0'125,"-18"-17"-109,35 17-1,-35-71-15,36 36 16,-36-18 0,0 18-1,-18-1 16,-17 54 1,35 35-32,0-18 15,0 1-15,0 16 16,0-34-16,0 17 0,0 1 31,17-36-31,1 0 16,-18-18-1,53-17-15,-53 17 16,53-17-16,-53 0 16,17 35-16,19-36 15,-1 36 17,-35 36-32,0-1 15,0-18 1,0 19-1,35-72 48,-17 36-32,17 0-15,0 36-1,1-1 1,-19-35 0,19 0-1,17-35 1,-53-1-16,35-16 16,0-1-16,-35 0 15,0 35 1,0-35-16,0 88 47,35 1-47,-35 17 15,36 0-15,-36-1 16,53-16-16,-53-1 16,53-35-16,-53 53 15,17-53-15,-17 18 31,-17-18 1,-19 0-17,1 0-15,35 35 16,-35-35-16</inkml:trace>
  <inkml:trace contextRef="#ctx0" brushRef="#br0" timeOffset="20359.8">6421 6244 0,'0'53'0,"0"-35"16,35-18-16,-35 35 15,35-35 1,0 0 0,18 0-1</inkml:trace>
  <inkml:trace contextRef="#ctx0" brushRef="#br0" timeOffset="20540.3">6597 5803 0,'0'-35'47,"0"0"-32</inkml:trace>
  <inkml:trace contextRef="#ctx0" brushRef="#br0" timeOffset="21034.5">6685 5415 0,'0'71'15,"0"17"1,0 35-16,53 54 16,-53-1-16,53 1 15,-53-19-15,0-17 16,0-70-16,0-18 16,0-36-16,18-17 15,-18 36-15,0-72 31,0-16-15,0-1-16,0-18 16,0 36-16,35 35 15,0 0 1,0 0 0,1 35-16,-1 0 15,-35 1-15,18-36 16,-18 35-16,0 0 15,0-17 17,-53-18-17,17 0-15,19 0 16,17-18-16,-53 18 0,53-35 16</inkml:trace>
  <inkml:trace contextRef="#ctx0" brushRef="#br0" timeOffset="21259.9">7197 6332 0,'0'18'16,"0"0"-16,0 35 15,0-18 1,0-18-16,0 19 0,35-36 16,-35 17-1,18-17 1</inkml:trace>
  <inkml:trace contextRef="#ctx0" brushRef="#br0" timeOffset="21438.98">7302 5927 0</inkml:trace>
  <inkml:trace contextRef="#ctx0" brushRef="#br0" timeOffset="22203.51">7479 6068 0,'18'0'16,"52"-36"-1,-35 36-15,1-52 16,-1 34-16,0-35 15,0-53 1,-35 71-16,36-18 16,-36-18-16,0 1 15,0 17-15,0-18 16,0 1-16,-18-1 16,0 36-16,-17 35 15,-18 53 1,0 88-1,18-17-15,35-1 16,-53 53-16,53 1 0,0-1 16,0-35-16,0-17 15,0-36-15,18-35 16,-18-18-16,53 0 16,0-35-1,-18 0 1,0 0-16,-35-35 15,53 0-15,-53 17 16,0-17-16,18 35 16,-18-35-16,0 52 31,0 19-31,35-19 16,-35 18-16,35 18 15,1-53 1,-19 0 15</inkml:trace>
  <inkml:trace contextRef="#ctx0" brushRef="#br0" timeOffset="22392.17">7955 6244 0,'0'-35'94</inkml:trace>
  <inkml:trace contextRef="#ctx0" brushRef="#br0" timeOffset="22699.6">8079 5662 0,'0'0'0,"0"88"46,0 0-46,0 1 16,0 34-16,0 18 16,0-17-16,0 34 15,35-34-15,-35-36 16,0-17-16,0-36 16,35-35-16,-35 35 15,18-52 1,-18-1-1,0-35 1</inkml:trace>
  <inkml:trace contextRef="#ctx0" brushRef="#br0" timeOffset="22939.05">8149 6244 0,'0'0'0,"18"-35"47,35 35-47,0 0 16,-36 0-16,19-35 0,-1 35 15,0 0 1,0 0-16,-35 17 15</inkml:trace>
  <inkml:trace contextRef="#ctx0" brushRef="#br0" timeOffset="23281.83">8361 6597 0,'17'0'0,"19"0"16,-19 0 0,19-18-16,-1 18 15,-17-53-15,17 0 16,-35 36 0,0-18-16,0-1 15,0 89 16,-35 0-15,35 0-16,0-18 16,0 18-16,0-18 15,17 1 1,1-36-16,35 0 31</inkml:trace>
  <inkml:trace contextRef="#ctx0" brushRef="#br0" timeOffset="23444.4">8943 5680 0,'-53'88'15,"53"-53"1,-18-35-16,18 35 0</inkml:trace>
  <inkml:trace contextRef="#ctx0" brushRef="#br0" timeOffset="24440.1">9137 6350 0,'53'0'62,"-18"0"-46,-17 0-16,17 0 16,0 0-16,-17 0 15</inkml:trace>
  <inkml:trace contextRef="#ctx0" brushRef="#br0" timeOffset="24619.62">9013 6509 0,'36'0'31,"-1"0"-31,-17 0 0,17 0 16,-17 0-16,17 0 16,18 0-16</inkml:trace>
  <inkml:trace contextRef="#ctx0" brushRef="#br0" timeOffset="25530.44">10495 5539 0,'0'-53'0,"0"35"15,-18-17 1,18-1-16,-70 1 0,17 0 16,18 35-16,-18 0 15,0 0-15,0 0 16,-18 18-16,-17 17 16,71 0-16,17 18 15,-36 18-15,36-1 16,0 18-16,53-17 15,0 17-15,18 0 0,-18 0 16,17-17 0,-35-18-16,36 53 15,-36-71-15,1 18 16,-36-18-16,35 1 16,-35-19-16,-35 36 15,-1-53 1,-17 53-16,18-53 15,-18 35-15,0-35 16,-17 0-16,17 0 16,-53-17-16,71 17 15,-1 0-15,54 0 32,35 0-17</inkml:trace>
  <inkml:trace contextRef="#ctx0" brushRef="#br0" timeOffset="26698.22">10777 6544 0,'18'-35'32,"17"-36"-17,1 1 1,-36 34 0,70 1-16,-70 17 15,53 18-15,-53-35 0,18 35 16,17 0 15,-35 35-15,0 1-16,0 17 15,-18-18-15,18-17 16,0 17 0,0-70 30,0 17-30,36 18-16,-36-35 0,35 35 31,-35 17-15,0 19 0,0-1-1,17-70 32,19-18-31,-1 35-1,0 18 17,-35 35-32,0 18 0,36 0 15,-36-35 1,0 17-16,0-17 15</inkml:trace>
  <inkml:trace contextRef="#ctx0" brushRef="#br0" timeOffset="27268.8">11483 6421 0,'0'-36'47,"35"1"-31,-35 17-1,0-17 1,-17 53 15,17 35-31,-36 0 16,36-18-16,0 0 15,0-17-15,0 17 16,18-35-16,17 0 16,0 0-1,18-35-15,0-18 0,0 0 16,0 0-16,-18 18 15,-35-1-15,36 1 16,-36 70 31,0 18-47,0-35 16,0 17-16,0-17 15,0 17-15,17-35 16,-17 35-1,-35-35 17,0 0-32,17 0 15</inkml:trace>
  <inkml:trace contextRef="#ctx0" brushRef="#br0" timeOffset="27537.95">12206 6138 0,'35'0'15,"1"0"1,-1 0 0,18 0-16,-36-35 15,36 35 1,0 0 0</inkml:trace>
  <inkml:trace contextRef="#ctx0" brushRef="#br0" timeOffset="27700.91">12259 6262 0,'0'35'32,"18"-35"-17,17 0-15,-17 0 16,34 0-16,-16-18 15,17 18-15,-18-35 16</inkml:trace>
  <inkml:trace contextRef="#ctx0" brushRef="#br0" timeOffset="28893.76">13794 5345 0,'0'0'0,"0"-36"16,-18 89 46,-35 53-62,-18 18 16,19 17-16,-54-18 15,18 18-15,52-70 16,36-54-16,-17-17 16,17 36-16,17-89 31,36-18-15,18-35-1,-18 1-15,-18 34 0,35-52 16,-34-19-16,17 19 15,0 52-15,0 18 16,-18 18-16,-18 35 16,19 35 31,-36 1-47,35 17 15,-35 17-15,35 36 16,-35-18-16,36 0 15,-36 1-15,52 16 0,-52-16 16,36-19-16,-36-17 16,17-18-16,-17 18 15,0-35 17,-17-18-17,-54 35-15,-17-35 16,-35 0-16,-54-17 15,18 17-15,54-53 16,52 53-16,17 0 16,72 17 15,34-17-15,-35 36-16</inkml:trace>
  <inkml:trace contextRef="#ctx0" brushRef="#br0" timeOffset="33747.75">14340 6050 0,'18'0'31,"17"-18"391,1-17-422,17 0 16,-18 0-1,0-1 1,-17 36 31,-18 36-32,0-19 1,0 36-16,0-18 16,0-17-16,0 17 0,0-17 31,0-71 31,0 35-62,35-17 16,-35 0-16,35 0 31,1 52 1,-36 36-17,0-18 1,0 1-1,0-54 32,35-52-31,-35 52-16,17 18 16,-17-35-16,36 35 15,-1 17 1,-35 19-1,0-19-15,35 18 16,-35 1-16,0-19 16,0 36-1,0-17 1</inkml:trace>
  <inkml:trace contextRef="#ctx0" brushRef="#br0" timeOffset="34794.35">15028 6015 0,'18'0'141,"-18"-18"-126,35 18-15,-35-35 32,0 17-17,0-17 17,-17 35-17,-36 18 1,53 17-16,-53-17 15,53 34-15,0-16 16,0-19-16,0 19 16,35-36-1,18 0 1,-35 0-16,17 0 16,18-18-16,-36-17 0,19-1 15,-1 19-15,-35-18 16,53-1-16,-53 19 15,0-19-15,0 1 16,0 70 31,0 1-47,0 52 16,0-35-1,0-36-15,0 19 16,18-36-16,-18 53 0,-18-53 62,-35-18-46,18 18 0</inkml:trace>
  <inkml:trace contextRef="#ctx0" brushRef="#br0" timeOffset="37069.87">13564 7073 0,'36'0'15,"-36"-35"-15,0 70 110,0 18-95,0 0-15,-36 53 0,-17 0 16,18 17-1,-35 1-15,34-54 16,36-17-16,-35-18 0,35-70 63,18-18-48,-18-17-15,88-19 16,-53-16-16,36-1 15,-18 35-15,-1 1 16,-16 17-16,-36 17 16,53 36-16,-53-17 15,17 34 17,-17 1-17,0 17-15,36 1 16,-36-1-16,35 18 15,-35 0-15,35 0 16,-35-18-16,35 18 16,-35 0-16,36-18 15,-36 18-15,0 0 16,17-18-16,-17-17 16,0 35-1,0-36 1,-35-17 15,-35 36-31,-36-36 0,0 0 16,-53 0-16,53 0 15,0 0-15,71 0 16,0 0-16,0 53 16,35-18-1,0-18 1,17-17-16,19 0 15,16 0-15</inkml:trace>
  <inkml:trace contextRef="#ctx0" brushRef="#br0" timeOffset="38744.3">14164 7743 0,'0'0'0,"18"-35"94,-18 18-94,53-19 16,-18-17-16,18 0 15,0 1-15,-18-1 16,-17 53-16,-18-18 15,35 18-15,0 35 32,-35 1-32,0 16 15,0 1-15,0-17 16,0 17-16,-17-18 16,17-18-16,-36 19 15,36-54 32,0-35-31,36 18-16,-36 0 15,52 35-15,-52-18 16,18 18 0,-18 18-1,35-18 1,-35 35-16,0 0 15,0-70 48,36-36-47,-36 36-1,17 35-15,-17 18 16,36 17-1,-36-17-15,0 17 16,35 18 0,0-53-1</inkml:trace>
  <inkml:trace contextRef="#ctx0" brushRef="#br0" timeOffset="39380.51">14870 7638 0,'17'0'31,"18"0"0,-35-18-31,18 18 16,-18-53-16,0 0 16,0 36-1,-35 87 17,35-17-17,-35 0-15,35-18 16,0 0-16,0 18 15,17-53 1,54 0 0,-54 0-16,36-17 15,0-19-15,18-16 16,-36-1-16,0 0 16,1-18-16,-36 1 15,0 34-15,17 1 16,-17 88 15,0-18-15,0 18-1,0 35 1,0-52-16,36-1 0,-36-17 16,-53-18 62,17 0-78,19 0 15</inkml:trace>
  <inkml:trace contextRef="#ctx0" brushRef="#br0" timeOffset="40544.04">16422 7355 0,'-35'0'31,"17"0"0,-17 0 0,-1 0 141</inkml:trace>
  <inkml:trace contextRef="#ctx0" brushRef="#br0" timeOffset="42328.94">16528 7708 0,'0'-35'16,"-18"35"62,0 0-47,18 18-31,-35-18 16,35 17 15,-18-17-15,18 35 15,0-17-16,0 17 17,18-35 30,17-35-62,1 0 16,-1 17-16,0-17 15,-35-18-15,35 0 16,-35 0-16,53-70 16,-53-1-16,0 36 15,0 17-15,0 19 16,0 87 46,0 0-62,0 36 0,0 17 16,0 35-16,0 1 16,0-36-16,0-17 15,0-19-15,0 1 16,0-17-16,18-54 62,-18-17-62,0 17 16</inkml:trace>
  <inkml:trace contextRef="#ctx0" brushRef="#br0" timeOffset="42611.18">16792 7743 0,'53'-17'31,"-18"17"-15,-35-35-16,53 35 15,-53-53-15,0 17 16,0 19 0,-17 17-1,-19 53 1,36 0-16,-35-1 15,35-16-15,0-1 16,18-35-16,17 35 0,53-35 16,71-70-16,17-36 15</inkml:trace>
  <inkml:trace contextRef="#ctx0" brushRef="#br0" timeOffset="44275.85">17515 6350 0,'0'0'0,"53"0"157,0 0-157,-17 0 0,34 0 15,18 0-15,0 0 16,-17 0-16,-18 0 16,-35 0-16,17 0 15,-53 0 95,1 0-110</inkml:trace>
  <inkml:trace contextRef="#ctx0" brushRef="#br0" timeOffset="44695.18">17604 6685 0,'0'0'0,"53"0"63,-18 0-48,18 0-15,0 0 16,-18 0-16,18 35 15,0-35-15,-36 0 16,36 0 0,-53 18-16,36-18 31,-72 0 16,1 0-32,17 0-15</inkml:trace>
  <inkml:trace contextRef="#ctx0" brushRef="#br0" timeOffset="50129.51">18874 6597 0,'0'-18'547,"17"18"-531,19-35-1,-19 35 32,18 0-15,-17 0-17,17 0 266,1 0-249,-19 0-17,19 0-15,-36-18 16,35 18-16,0 0 16,0 0-1,-17 0 16,17 0-15,-17 0 0,17 0-16,0 0 31,-17 0-31,17 0 31,-17 0-31,17-35 16,1 35-1,-19 0 17,19 0-17,-1 0 1,-18 0 0,19 0-1,17 0 1,-36 0-1,19 0-15,-19 0 16,18 0 0,1 0-1,-1 0 17,18 0-32,-35 0 15,17 0 1,0 0-1,-17 0 17,17 0-17,0 18 1,-17-18 0,35 0-1,-53 17-15,53-17 16,-18 0-1,0 0 1,-17 0 0,17 0-1,1 0 1,-1 0 0,18 0-1,0 0 16,-18 0-31,0 0 16,0 0 0,-17 0-1,17 0 1,-17 0 0,17 0 15,-70 0 47</inkml:trace>
  <inkml:trace contextRef="#ctx0" brushRef="#br0" timeOffset="76107.25">19720 7091 0,'-17'0'16,"17"-35"0,0 17 62,53-17-63,-18 35 1,-18 0 15,-17 53 32,-35-53-63,18 52 15,-19-16-15,1-1 16,0-17-16,35 17 0,-53 0 16,53-17-1,0 17-15,-18 0 0,18 1 16,0-1-16,0 0 16,18-35-16,-18 36 15,35-1 1,0 0-1</inkml:trace>
  <inkml:trace contextRef="#ctx0" brushRef="#br0" timeOffset="76700.48">19562 8026 0,'17'0'32,"-17"-18"-17,0 0 1,18 18 0</inkml:trace>
  <inkml:trace contextRef="#ctx0" brushRef="#br0" timeOffset="81065.17">24359 1535 0,'0'17'187,"0"18"-187,-17-35 16,17 53-16,0 0 15,0-17 1,0-1 0,0 0-16,-36-17 15,36 17-15,0 0 16,0-17-16,0 17 15,0-17-15,0 17 16,0 18 0,0-18-1,0 18 1,0 0-16,0-18 16,18 18-1,-18 0 1,0-17-1,0 17 1,0-1 0,0-16-1,0-1 1,0 53 0,0-35-1,0 0 1,0-18-1,35 18 1,-35 0 0,0-35-1,0 35 1,0-18 0,0-17-1,0 17 1,0 0-1,0 0 1,0 1 0,0-19-1,0 19-15,0-19 32,0 19-32,0 16 15,0-16 1,0 17-1,0-18 1,0-17 0,0 17-1,0 18 1,0-18 0,36 0-1,-36 18 1,0-35-16,0 17 31,0 18-31,0-18 16,0 18-1,0 0 1,0-18 0,0 1-1,0-19-15,0 19 16,0-1-16,0-17 15,0 17-15,0-18 16,0 36 0,0-17-16,0-19 15,0 54 1,0-36-16,0-17 0,0 17 16,-18 0-16,18-17 15,0 17-15,0-17 16,0 17-16,0 18 15,0-18-15,0 18 16,-35 18-16,35-36 16,0-17-16,0 17 15,0-17-15,0 35 16,0-18 0,0-53 15,0-35-16</inkml:trace>
  <inkml:trace contextRef="#ctx0" brushRef="#br0" timeOffset="83608.05">24095 2699 0,'35'0'156,"18"0"-140,-18 0 0,0 0-16,1 0 0,-19 0 15,19 0-15,-1 0 16,-17 0-16,17 0 16,0 0-1,18 0 1,-18 0-1,1 0 1,-1 0 0,0 0-1,-35 70 126,0-34-125,0-1-16,0 18 15,0-36-15,0 36 16,0-17-16,0-19 0,0 19 15,0-1 1,0 0-16,-17 0 0,17 1 16,0-1-16,0 0 15,0 18 1,0-35 0,0 17-16,-36-35 187,19 0-171,-19 0-1,1 0-15,17 0 16,-35 35-16,1-35 16,16 0-16,1 0 15,0 18-15,17-18 16,-17 0-16,0 0 15,-1 0-15,1 0 32,35 35-32,-18-35 0,18-17 187,0-36-171,-35 17-1,35-17-15,0 18 16,0 0-16,0 0 16,0 17-16,0-17 15,0 17-15,0-17 16,0-18 0,0 18-1,0-1-15,0-17 16,0 18-1,0 0 1,0 0 0,0 17 46,0-17-46,0 17-1,0-17 17,0 52 46,0 19-63,0-1 1,0 0-16,0-17 16,0 35-16,0-18 15,0 18-15,0 0 16,0 35 0,0-53-16,0-17 15,0 53 1,0-19-1,18-16-15,-18-19 157,0 19-142,0-19 1,0 19 0,17-54 62</inkml:trace>
  <inkml:trace contextRef="#ctx0" brushRef="#br0" timeOffset="85572.45">26352 3228 0,'0'-35'15,"0"52"95,0 36-95,0 0 1,0 0-16,0 0 16,-35 17-16,35 19 15,0-1-15,0 0 16,-53 18-16,53-18 15,0-17-15,-35 52 16,35-52 0,-35-1-16,35 1 0,0-1 15,-36-34 1,36 17-16,0-18 16,0-18-16,-17 19 0,17 17 15,0-36 1,0 19 15,0-19 0,0-70 47,0 18-78</inkml:trace>
  <inkml:trace contextRef="#ctx0" brushRef="#br0" timeOffset="87034.6">26335 3193 0,'35'-36'31,"-35"19"31,0-19 48,0 1-63,35 35-16,-52 0 63,-19 0-79,19 18-15,-18 17 0,-1 0 16,1-17 0,0 35-16,17-18 0,-17 0 15,0 1 1,52-89 93,18 18-109,1-1 16,-19 1-16,19 17 15,-1-17-15,0 0 0,18 0 16,-35-1 0,17 72 62,-35-1-63,0-18-15,0 19 16,35-1-16,-35-17 16,0 17-16,0-17 0,36 17 15,-36 0 17,-36-35-1,-17 0-16,18 0-15,-35 0 16,17 0-16,35 0 16,-17 0-1,35 18 17,53-18-17,-18 35-15</inkml:trace>
  <inkml:trace contextRef="#ctx0" brushRef="#br0" timeOffset="88329.37">26705 3775 0,'0'-18'16,"0"-17"15,0 70 47,0 0-62,0 18-16,0 18 15,0-1 1,0-34-16,0-1 0,0-17 16,18-18-16,-18 35 15,35-35 17,0-18-17,1-17-15,-1 17 16,18-35-16,-18-17 15,18-18-15,0-1 16,-18-69 0,-17 158-16,-18-18 0,0 53 78,0-17-63</inkml:trace>
  <inkml:trace contextRef="#ctx0" brushRef="#br0" timeOffset="89765.14">26935 4216 0,'35'-18'219,"-18"-17"-188,19-1-15,-1 36-1,-35-17 1,18 17 31,-18 35-31,0 0-1,0 18 1,0-17 15,0-54 16,0-35-31,70 18-1,-34 17-15,-1 18 16,-35 35 46,0-17-30,35-53 61,-35 52 64,18-17-157,-18 18 15,0 17 1,35 1 15,0-36 0,-17 0-15</inkml:trace>
  <inkml:trace contextRef="#ctx0" brushRef="#br0" timeOffset="90485.51">27446 4251 0,'0'-35'31,"35"35"-31,-35-18 16,18 18 0,-18-35-1,35 35-15,-35-36 16,0 1-1,-17 35 32,17 35-31,-36-17-16,36 17 16,0 18-1,0-35 1,18-18-1,35 0 1,-35 0-16,17-18 16,0 18-16,0-70 15,-17 34-15,17 1 0,-35 0 16,53 0-16,-53 88 62,0-18-62,0-18 16,0 19-16,0-1 16,0-17-16,0 17 15,-35-35 48,0 0-48,-18 0-15,17 0 0,19 0 16,-18 0 0</inkml:trace>
  <inkml:trace contextRef="#ctx0" brushRef="#br0" timeOffset="104822.21">24906 2999 0,'35'0'421,"-17"0"-405,17 0 0,1 0 31,-19 0-16,-17-18 0,35 18-31,-17 0 31,17 0 16,1 0-16,-36-18-15,17 18 0,19 0 15,-19 0 0,19 0-15,-1 0-1,-18 0 17,19 0-17,-19 0 17,-17-35-32,36 35 15,-1 0 16,-17 0-15,17 0 15,-18 0-15,19 0 0,-36-35-16,35 35 15,-17 0 1,17 0 15,-17 0-15,34 0-1,1 0-15,-35 0 32,17 0-17,18 0 1,-53-18-1,18 18 1,17 0-16,-17 0 16,17 0 15,0 0-15,1 0-1,17 0 1,-18 0-1,-18 0 1,19 0-16,-1 0 31,0 0-15,18 0 0,-18-35-1,18 35 1,-17 0-1,-19 0 1,36 0 0,0 0-16,-18-35 31,1 35-31,-1 0 31,-17 0-15,17 0-1,18 0 1,-18 0 0,-35-36-1,35 36-15,-17 0 32</inkml:trace>
  <inkml:trace contextRef="#ctx0" brushRef="#br0" timeOffset="106721.26">23954 5380 0,'0'0'0,"0"-18"32,17 18 14,-17-35-30,18 35 0,-18-18-16,53 18 15,0 0-15,0-35 16,-18 35-16,18 0 16,0-35-16,-18 35 15,36 0-15,-1-36 16,1 36-16,-1 0 15,-34-35-15,-1 35 16,0 0-16,18 0 16,-18 0-1,1 0-15,-1 0 16,35 0-16,-17-35 0,-17 35 16,34-35-16,-17 35 15,0-36-15,-18 36 16,-17 0-16,17 0 15,-17 0 1,17 0 0,18 0-1,-35 0-15,17-17 16,0 17-16,-17 0 16,17 0-16,0 0 15,1 0 1,17 0-1,-36 0-15,18 0 16,-17 0-16,17-36 16,1 36-16,-19 0 15,19 0-15,17 0 16,-18 0 0,18 0-1,17 0 1,-52 0-1,17 0-15,0 0 16,1 0 0,17 0-1,0 0-15,-18 0 32,0 0-32,-17 0 0,17 0 15,0 0-15,-17 0 16,17 0-16,-17 0 15,35 0 1,0 0 0,0 0-1,-36 0 1,19 0 0,-19 0-1,18 0 1,-35 36 15,-35-36-15</inkml:trace>
  <inkml:trace contextRef="#ctx0" brushRef="#br0" timeOffset="109488.09">27005 6844 0,'0'-35'32,"0"70"46,0 35-63,0-17 1,0 36-16,0 34 0,0 36 16,0-53-16,0-18 15,0-35-15,0 0 16,0-36-16,0 19 16,0-72 30,35 19-46,-35-36 0,0-18 16,0-17 0,36-71-16,-36 18 0,0 18 15,0 34-15,0 19 16,0 17-16,0 18 16,0-1-1,0 19 1,106-19 15,-54 36-31,-16-35 16,34 35-16,-17 0 15,0 0-15,-18 0 0,18 18 16,18-18-16,-1 0 16,-17 35-16,53-35 15,-53 0-15,35 0 16,-17-18-16,-1 18 15,-17 0-15,-17-35 16,-19 35 31,18 0-31,-35 18-16,53-18 15,-35 0-15,17 0 16,-17 0-16,17 0 0,36 0 31,-54 0-31,36 0 16,-17 0-1,-19 0 1,-17 17 15,36-17-15,-36 36 31,0-1-47,0 0 0,0 18 15,-18 18 1,18 17-16,-35 18 0,35 0 16,-53 35-16,53-53 15,0-17-15,0-36 16,0 18-16,0 0 15,0-36-15,0 19 16,0-1 0,-18-35 62,-17 0-63,0 0-15,-1 0 16,-34-18-16,-36 18 16,0 0-16,-88 35 15,0-35-15,0 53 16,18-53-16,34 0 16,19 0-16,35 0 15,35 0-15,35 0 16,36 0 46,17-17-62</inkml:trace>
  <inkml:trace contextRef="#ctx0" brushRef="#br0" timeOffset="110298.97">27587 6985 0,'-53'-35'16,"36"35"-1,-36 0 1,0 0-1,53 53-15,-35-18 16,35-17-16,0 34 16,0 19-1,0-36-15,35 18 16,0-53 0,-35 18-16,53-18 15,-35 0-15</inkml:trace>
  <inkml:trace contextRef="#ctx0" brushRef="#br0" timeOffset="110756.15">27693 7161 0,'0'-35'32,"-18"35"-17,-17 0 16,35 18-31,0-1 16,-18-17 0,18 36-16,0-1 15,36-35 1,-1 0 15,-17 0-31,-18-35 16,0 52 62</inkml:trace>
  <inkml:trace contextRef="#ctx0" brushRef="#br0" timeOffset="111251.81">27834 7161 0,'0'36'15,"0"-1"-15,0-17 16,0 34-16,0-16 15,0 17-15,-17 0 16,17-18-16,0-17 16,0 17-1,0-88 17,0 18-17,0-1-15,0-34 16,17-18-16,-17 35 15,35 0-15,-35 35 16,53 18-16,-53-35 16,18 35-1,-18 17 1,0 1 0,0 17-1,0-17 1,-53 17 15,53-52 16</inkml:trace>
  <inkml:trace contextRef="#ctx0" brushRef="#br0" timeOffset="111545.31">28116 6844 0,'0'18'47,"0"34"-32,0 1-15,0-17 16,0 17-16,0-18 16,0-18-1,0-52 48</inkml:trace>
  <inkml:trace contextRef="#ctx0" brushRef="#br0" timeOffset="111708.66">28152 6932 0,'17'0'16,"19"0"15,-1 0-15,0 0-1</inkml:trace>
  <inkml:trace contextRef="#ctx0" brushRef="#br0" timeOffset="112423.5">28240 7126 0,'0'-35'94,"-18"70"-47,18 0-47,0-17 15,0 35 1,0-35 0,18-18-1,17 0 1,-35-18-1,35 18-15,-35-53 16,36 53-16,-36-35 16,0 52 15,0 19-15,0-19-1,17-17 32,-17-17-31,36 17-16,-36 17 62,0 19-46,35-36-1,-17 0 1,17 0 0,-35-18-1,17 18 1,-17 18 0,0 34-1</inkml:trace>
  <inkml:trace contextRef="#ctx0" brushRef="#br0" timeOffset="113351.07">24994 7302 0,'0'0'0,"-35"-35"15,53 35 48,35-35-47,-18 35-1,18 0-15,17 0 16,36 0-16,71 0 15,-36 0-15,17 0 16,-34-35-16,-54 35 16,-34 0-16,-1 0 15,-53 0 95</inkml:trace>
  <inkml:trace contextRef="#ctx0" brushRef="#br0" timeOffset="114010.74">26176 7020 0,'0'0'0,"0"-35"16,0 70 46,0 18-62,0 35 16,0-35-16,0-35 16,0 35-1,35-71 32,-35 1-31,0-19-16,0-17 15,0 0-15,0-17 16,0-1-16,36 36 16,-1 35 15,-17 0-16,17 35-15,0 1 16,0-1-16,-17-17 0,17 17 16,-35 0-16,53 0 15,-53-17-15,36 17 16,-36 1 15,-36-36-31,1 35 16,17-35-16,-35 17 15,0-17-15,18 0 16,0 0-16,35 36 16,35-36 15,71-18-15</inkml:trace>
  <inkml:trace contextRef="#ctx0" brushRef="#br0" timeOffset="115009.2">29069 7214 0,'0'0'0,"0"-35"16,-35 35 0,-1 0 31,107 0-1,35 35-30,-18-35-16,0 0 16,0 0-16,18 0 15,-18 36-15,-17-36 16,-1 0-16,-17 0 16,0 0-16,-17 0 15,-19 0-15,18 0 16</inkml:trace>
  <inkml:trace contextRef="#ctx0" brushRef="#br0" timeOffset="115747.96">30110 7073 0,'0'-35'15,"0"70"17,0 18-32,0 0 15,0 18-15,-18-1 16,18 1-16,0-36 16,0 0-16,0 1 15,0-89 32,18 0-47,-18 0 16,0 0-16,35-18 15,-35-17-15,0-18 0,35 71 16,-35 0 0,35 52 15,1 54-16,-36-36-15,53 18 16,-53 0-16,53 18 16,-53-19-16,35 1 15,-35-17-15,0-1 16,0 18 0,-18-53 15,-35 0-31,18 0 0,-18 0 15,18 0 1,17 0-16,-17 0 16,35 18-1,17-18-15</inkml:trace>
  <inkml:trace contextRef="#ctx0" brushRef="#br0" timeOffset="117859.15">30656 6667 0,'0'0'0,"0"-17"15,0-18 16,0 52 1,0 36-17,0 35-15,0 1 16,0 16-16,0-52 16,0 18-16,18-36 15,-18-17-15,35 17 16,1-35 15,34-53-15,-17 0-16,18-35 15,17-18-15,0 0 0,-35 0 16,17 1 0,-34 16-16,-36 37 0,0 34 15,35 18 32,-35 53-31</inkml:trace>
  <inkml:trace contextRef="#ctx0" brushRef="#br0" timeOffset="118864.33">31080 7179 0,'0'-35'0,"17"-1"16,-17 72 62,0-1-78,0-17 15,0 17-15,0 0 16,0 0 15,36-70 1,-36 18-32,17-19 15,-17-17-15,0 0 16,0 1-16,0-1 15,36 53-15,-36-36 16,35 36 31,-18 18-31,19-18-1,-1 0-15,-17 0 16,-18 35 31,0 18-32,0-18-15,0 36 16,0-18-16,0-18 16,0 0-16,0-17 15,0 35 1</inkml:trace>
  <inkml:trace contextRef="#ctx0" brushRef="#br0" timeOffset="119262.66">31556 7161 0,'0'-17'16,"-35"34"47,35 54-48,-36-36 1,36-17-16,0 17 15,18 18 1,17-53 0,18 0-1,0 0-15,-18-18 32</inkml:trace>
  <inkml:trace contextRef="#ctx0" brushRef="#br0" timeOffset="119536.93">31662 6967 0,'53'18'62,"-18"-18"-46</inkml:trace>
  <inkml:trace contextRef="#ctx0" brushRef="#br0" timeOffset="119764.38">31485 7179 0,'36'0'31,"-19"0"-15,-17 35-1,53-35-15,-17 0 16,-19 0-16,18 36 16</inkml:trace>
  <inkml:trace contextRef="#ctx0" brushRef="#br0" timeOffset="120228.52">31926 7197 0,'0'-18'0,"0"-17"31,0 17 0,-17 18-15,-36 0 0,18 18-1,35-1 1,0 36-1,0 0 1,17-53-16,18 35 16,1-35-16,-19 36 15,36-36 1,-53 35-16,-35-35 47,17 18-32,-17-18-15,0 0 16,0 0 0</inkml:trace>
  <inkml:trace contextRef="#ctx0" brushRef="#br0" timeOffset="123702.42">29245 6826 0,'0'-35'94,"0"70"94,0 18-173,0 0-15,0 35 16,0 36-16,0-36 0,0 0 15,0-17 1,0-18-16,0-36 0,0 19 16,0-1-1,18-35-15,-18-35 47,35-1-31,-35 19-16,0-19 15,0-17-15,0 18 16,35-35-16,-35-36 16,0 0-16,0 18 15,0 17-15,0 18 0,0 0 16,-17 36 0,17-19-16,0 1 0,0 0 15,-18 35 1,53 0 62,18 17-62,-35-17-1,35 0-15,0 36 16,-18-36-16,18 17 15,-18-17-15,1 36 16,-19-36-16,19 0 0,-36 35 16,35-35-16,0 0 15,0 0 17,-17 0 46,17 0 47,-17 0-78,-18 18-32,0 35 32,0 17-31,0-35-16,0 1 15,-53 69-15,53-16 16,0-1-16,-35 0 16,35 18-16,0-53 15,0 17-15,-36-34 16,36-19-16,0 19 15,0-1 17,-17-53 155,-18 18-171,-1 0-16,-34-53 15,17 53-15,-18 0 0,1 0 16,17 0-16,17 0 16,1 0-16,18 0 15</inkml:trace>
  <inkml:trace contextRef="#ctx0" brushRef="#br0" timeOffset="124901.22">28787 7214 0,'-36'0'32,"36"-17"-1,-17 17 47,-19-18-62,72 18 93,-1 0-93,0 0-16,18 0 15,0 0-15,-18 0 16,18 0-16,0 0 16,-35 0-16,17 0 15</inkml:trace>
  <inkml:trace contextRef="#ctx0" brushRef="#br0" timeOffset="127297.05">25682 6279 0,'35'0'16,"1"0"0,-19 0-16,-17-35 15,0 70 32,0 36-31,-53-36-16,53 1 15,-35 16-15,35 1 16,0 0-16,0-35 16,0 17-16,0-17 15,18 17 1,-1-35 0,19 0-16,-19 0 31</inkml:trace>
  <inkml:trace contextRef="#ctx0" brushRef="#br0" timeOffset="127824.71">25682 6950 0,'35'0'140,"-35"-18"-108,0 36 46</inkml:trace>
  <inkml:trace contextRef="#ctx0" brushRef="#br0" timeOffset="135240.06">19738 7250 0,'-18'0'47,"18"-36"94,-35 36-126,35-35-15,0 17 31,0 54 94,0-1-125,-35-17 0,35 17 16,0 0-16,-18-17 16,18 17-16,0 18 15,-35-35-15,35 35 16,0-18-16,-35 0 16,35-17-16,0 35 15,0-18-15,-36 0 16,36 18-1,0-18 1,0-17 31,0-53 31,18 17-78,-18-17 16,0 0-16,35-1 15,-35-17-15,0 0 16,35 18-16,-35-18 16,36 0-16,-36 0 15,17 18-15,-17 0 16,0 0-16,0-18 15,36 53 1,-36-53-16,0 0 16,0 18-1,0-1 1,0 54 62,0 0-47,35-18-15,-35 35 0,18-35-1,-18 35-15,35 0 16,-35 1-16,35 17 15,-35-18-15,53 35 16,-18-17-16,-35 0 16,53 35-1,0-52-15,-53-1 16,18 0-16,-18-17 16,35 35-1,-35-18-15,35-35 16,-35 35-16,36 1 15,-36 17-15,17-53 16,-17 17-16,-53-17 156,18 0-140,0 0-16,-18 0 16,0 0-16,18 0 0,-1 35 15,1-35-15,17 0 16,-17 0-1,35 36-15,-35-36 16,17 0 0,-17 0-1,17 0 1,-17 0 0,35 17-16,-35-17 15,17 0 32,-17 0 0,17 0-31,18 36-1,-35-36 1,35-18 109,0-17-110,0-1-15,0 19 16,0-18-16,0-1 16,0 1-16,18 0 15,-18-1-15,0 19 16,0-18-16,0-18 16,0 17-1,0 1 1,0-18-1,0 18 1,0 0 0,35-1-16,-35 1 15,0-18 1,18 0 0,-18 18-1,35 35-15,-35-53 16,0 18-1,35 35-15,-35-18 16,0-17 0,18 0-1,-18 17 1,0-17 0,35 35 187,0 0-172,-35 17-31,18-17 16,-18 18-1,35-18-15,0 35 16,-17 0-1,-18 1 1,35-36-16,-35 17 16,36-17-16,-36 36 15,17-36-15,-17 17 16,36-17-16,-36 36 0,17-36 16,-17 35-16,35-35 15,-35 17-15,36 19 16,-36-1-1,35-17 1,-35 17 0,18-35-1,-18 35-15,0-17 16,35-18 0,-35 53-16,0-36 15,0 19 1,18-36-1,-18 35-15,0-17 16,35-18-16,-35 53 16,0-36-1,0 18 1,0 1 15,0-19 79,-18 19-64,1-36-30,-19 0 15,1 0-15,0 0 0,-18 0-1,18 0 1,-1 0-16,1 0 15,-18 35 1,18-35-16,-18 0 0,18 35 16,17-35-16,-35 53 15,18-53-15,0 35 16,17-35 0,18 36-16,0-54 218,35-17-218</inkml:trace>
  <inkml:trace contextRef="#ctx0" brushRef="#br0" timeOffset="136264.03">20549 7479 0,'-35'-18'15,"35"1"32,0-36-31,18 53 0,-18-53-16,53 17 15,-36 36-15,36-35 16,0 35-16,0-35 15,-35 35-15,17 35 16,-35-17-16,0 35 16,0-18-1,0 18-15,0 0 0,0-18 16,-18 0-16,18 1 16,-17-36-16,17 53 15,-53-53-15,0 17 16,35-17-1,-35 0 1,88 0 47</inkml:trace>
  <inkml:trace contextRef="#ctx0" brushRef="#br0" timeOffset="136587.68">21026 7355 0,'0'-35'16,"0"0"-16,-36 35 31,1 17-15,35 19-1,-18 17-15,18-18 16,0 18 0,0 0-16,18-36 0,-18 19 15,53-1-15,-18-35 16,-17 0-16,35 0 15,0 0-15,17-18 16</inkml:trace>
  <inkml:trace contextRef="#ctx0" brushRef="#br0" timeOffset="139964.01">18927 5239 0,'0'-36'15,"0"19"1,0-18-16,0 87 94,-36 19-79,36 17-15,-70 53 16,-1 194 0,71-264-1,0-36-15,0 1 16,0-89 15,0 0-15,35-18-16,-35 18 0,71-35 15,-71 0-15,35-36 16,-35 1-16,36-1 16,-36 54-16,52 52 15,-52-17 1,36 35 15,-36 18-15,17-18-16,-17 35 15,36 0-15,-36 18 0,53 18 16,-53-18 0,52 35-16,-16 35 15,-36-52 1,0-1-16,0-34 0,0 17 15,0-18-15,0-18 16,-18-17 15,-35 0-15,-17 0-16,-19 0 16,1 0-16,18 0 15,34 0-15,1 0 16,70-35 15,18 35-31</inkml:trace>
  <inkml:trace contextRef="#ctx0" brushRef="#br0" timeOffset="140855.09">19403 5027 0,'0'-18'15,"0"-17"17,0 70 30,17 36-46,-17 17-16,71 36 15,-71-1-15,53 18 16,-53-35-16,53-35 16,-53-18-16,17-18 15,19 0 1,-1-35 15,-35-53-31,53 0 16,-18-53-16,-35 18 15,53-35-15,-53-36 0,71 18 16,-18 35-16,-53 36 16,17 34-16,-17 19 15</inkml:trace>
  <inkml:trace contextRef="#ctx0" brushRef="#br0" timeOffset="141990.69">19861 5927 0,'-35'0'0,"35"-18"94,0-17-94,18-18 16,-18 18-16,53-18 15,-18 17-15,0 1 16,0 0-16,1 17 15,-1 18 17,-35 35-17,0 18-15,0 0 16,0-17-16,0 16 0,-18 1 16,18-35-16,0 17 31,0-88 16,0 18-47,36-35 15,-1 17-15,0 17 16,-17 36 15,-18 18-31,0 17 16,0 1-1,0-1 1,35-53 31,-35-35-31,35 18-16,1 0 15,-19 35 16,-17 35-31,0 0 16,36-17-16,-36 17 16,0 0-16,0-17 15</inkml:trace>
  <inkml:trace contextRef="#ctx0" brushRef="#br0" timeOffset="142762.49">20514 5750 0,'18'0'78,"-18"-35"-63,17 35 1,-17-35 0,0 17-1,-53 53 32,53 1-47,-53 17 16,53-1-16,0 1 15,0-35-15,0 17 16,36 1 0,-19-36-16,19 0 15,-1 0-15,-17-36 16,34 1-16,1-18 16,0-17-16,18-19 15,-36 54-15,-17-18 16,-18 18-16,0 17 15,-18 71 17,18-35-32,0 35 15,0-18-15,0 18 16,0 0-16,0-36 16,18 36-1,-71-17 48,35-36-63,-35 35 15</inkml:trace>
  <inkml:trace contextRef="#ctx0" brushRef="#br0" timeOffset="-21851.99">2963 10213 0,'0'-35'16,"0"17"15,0 71 94,0 35-109,53 71-16,-53 17 15,71 1-15,-1 193 16,-70-246-1,53-36-15,-53-35 16,53-18-16,-18 0 16,-17-35-1,35-35 1,0-18-16,0-18 16,17-34-16,1-37 15,-18 19-15,0 0 16,-18-1-16,18-17 15,-53 53-15,18 35 16,-18 35-16</inkml:trace>
  <inkml:trace contextRef="#ctx0" brushRef="#br0" timeOffset="-20921.89">3810 11571 0,'0'-18'46,"0"1"-30,0-36-16,0 0 16,18-18-16,17 1 15,0 17-15,-17 35 16,17-17 0,0 35-1,-35 35 1,0-17-16,0 35 15,0 0-15,0-18 16,0 18 0,0-35-16,0 35 15,36-106 32,-36 0-31,17 0-16,-17 35 15,36 18-15,-1 0 47,-35 35-31,0-17-16,0 17 16,0-52 46,0-1-62,17-17 16,19-18-1,-1 53 1,18 0 0,-53 35-16,18 0 15,-18-17-15,0 17 16,35 1-16,-35-1 15</inkml:trace>
  <inkml:trace contextRef="#ctx0" brushRef="#br0" timeOffset="-20322.09">4463 11448 0,'0'-36'16,"0"19"15,0-19-15,35 36-1,-35-35 1,0-18-16,0 0 15,-18 53 17,18 18-32,-35 53 15,35-1-15,0-17 16,0 0-16,0-18 16,35-35-1,1 0-15,-19 0 16,54-17-1,-36-19-15,-35-17 16,53 0-16,-53 18 16,35-18-16,-35 18 15,0 53 17,18 17-17,-18-17-15,0 17 16,35-18-16,-35 19 15,0 17 1,35-53-16,-35 17 16,-35 19 15,-18-36-15</inkml:trace>
  <inkml:trace contextRef="#ctx0" brushRef="#br0" timeOffset="-19979">5556 11024 0,'18'0'46,"0"0"-30,17 0-16,18 0 16,-36 18 15,19-18-31,-36 35 16</inkml:trace>
  <inkml:trace contextRef="#ctx0" brushRef="#br0" timeOffset="-19820.51">5556 11359 0,'0'18'31,"18"-18"-31,0 0 16,34 0-16,-16-35 15,-19 35-15,19-35 16</inkml:trace>
  <inkml:trace contextRef="#ctx0" brushRef="#br0" timeOffset="-16525.36">6615 10407 0,'0'53'78,"0"35"-62,0 36-16,-36 34 15,36-17-15,0-17 16,0-36-16,0-17 16,0-36-16,0-106 62,0 1-62,0-18 16,0-18-16,0-53 0,0-17 15,0-1-15,0 54 16,0 70-16,0 18 16,18-1-16,35 1 15,-36 35 1,19 0-16,-1 0 16,-17 0-16,17 0 15,-35 35-15,53 1 16,-53 16-16,0-16 15,0 17-15,0-36 16,0 36-16,-35-18 16,-1 1-16,1-1 0,17-35 15,-17 18-15,0-18 16,17 0 15,71 88 16,-18-18-47,1 19 16,34 16-16,-34 1 15,-1 0-15,0-35 16,-35-36-16,53 0 16,-53 1-16,35-1 15,-35-53 32</inkml:trace>
  <inkml:trace contextRef="#ctx0" brushRef="#br0" timeOffset="-16190.39">7197 11077 0,'0'0'0,"0"-35"15,0 70 32,0 18-47,0-18 16,0-17-16,0 17 15,17-35 17,-17-17-32,36-1 15,-36-17-15,0-1 16,0 1 0,-36 35-1,1 0 1,0 0-16</inkml:trace>
  <inkml:trace contextRef="#ctx0" brushRef="#br0" timeOffset="-15628.49">6138 11800 0,'0'0'0,"71"-17"47,17 17-31,0 0-16,18 0 15,0 0-15,53 17 16,-1-17-16,-34 53 16,-1-53-16,-34 0 15,-19 36-15,1-36 16,-36 0-16,53 35 31,-70-35-31,17 0 16,-70 0 31,17 0-32</inkml:trace>
  <inkml:trace contextRef="#ctx0" brushRef="#br0" timeOffset="-12846.88">6032 12400 0,'0'53'63,"0"18"-47,36-1-16,-36 18 15,0 1 1,0-19-16,0-35 0,0 1 15,-18-36 17,18-18-17,0 0-15,-35-35 16,35-17-16,0-18 16,-53-18-16,53 0 15,0-17-15,0 52 16,18 18-16,-18 18 0,52 0 15,-34 35 1,53 0 0,-36 0-16,-17 0 15,-18 35-15,35-18 16,-35 19-16,0 17 16,0-36-16,0 19 15,-35-1-15,35-18 16,-53-17-16,53 53 15,-36-53-15,-17 0 16,18 0 0,53 0 15,17 71-15,0-18-16,1 0 15,-1-18-15,-17 0 16,17 1-16,0-36 15,-35 53-15,18-53 16,-18 17 0,35-34 31</inkml:trace>
  <inkml:trace contextRef="#ctx0" brushRef="#br0" timeOffset="-12252.78">6632 12559 0,'0'0'0,"-17"-35"16,-19 35-1,19 0 1,17 17 0,-36 19-16,36 16 15,0 1-15,0-35 16,0 17 0,36-35-1,17-35 1,-53 0-16,52-18 15,-52 0-15,0 18 16,36 17-16,-72 89 47,36-1-31,0 36-1,0 17-15,0 1 16,0-36-16,0 0 0,0-17 15,18-36 1,-18 0-16,0 1 16,-53-72 31,-17 1-47,-54-71 15,-17 18-15,106 70 16,52 18 15,54 0-31,-18 0 16,0 0-16,0 0 0,0 0 15,17 0-15</inkml:trace>
  <inkml:trace contextRef="#ctx0" brushRef="#br0" timeOffset="-11202.33">7126 12294 0,'0'-35'31,"0"53"16,18 52-31,-18 18-1,53 1-15,-53 16 0,0-16 16,0-54-16,17 18 16,-17-18-16,0-17 15</inkml:trace>
  <inkml:trace contextRef="#ctx0" brushRef="#br0" timeOffset="-11000.32">7108 12682 0,'0'-17'0,"18"17"16,35 0-1,-35 0-15,17 0 16,-17 0-16,17 0 16,18 0-16,-18 0 15,0-36-15</inkml:trace>
  <inkml:trace contextRef="#ctx0" brushRef="#br0" timeOffset="-9013.99">7832 12365 0,'-36'0'16,"36"-18"15,0-17-15,36 35-16,-1-18 15,0 18 1,-35-35-16,35 35 15,1 0 1,-36 18-16,0-1 16,0 36-16,0-18 15,-36 54-15,-16-1 16,16 18-16,1 0 16,35-18-16,-35-18 0,35-17 15,0-35-15,17-18 16,-17 35-1,71-35-15,-36 0 0,-17 0 16,17 0-16,18-35 16,0 0-1,-35-1-15</inkml:trace>
  <inkml:trace contextRef="#ctx0" brushRef="#br0" timeOffset="-8308.58">8237 12382 0,'0'36'31,"0"52"-16,0 35-15,0 1 16,0-36-16,0-17 16,0-36-16,0 0 15,0 0 1,36-52 15,-36-36-31,0 18 0,0-36 16,0-17-16,0-71 15,0-17-15,0 35 16,0 52-16,35 19 16,-35 17-16,35 53 15,-35-35-15,18 35 16,35 0 0,-18 17-1,-35 19-15,53 17 0,-53-18 16,0 18-16,18 0 15,-18-18-15,0 18 16,0 0-16,-36 0 16,1-18-16,-18-17 0,0-18 15,18 35-15,-18-35 16,18 0-16,17 0 16,36 18 30,17 17-46,0 0 16,1 18-16,-1 0 16,0-18-16,-35 0 15,35 1-15,-35-1 16,36-35 0</inkml:trace>
  <inkml:trace contextRef="#ctx0" brushRef="#br0" timeOffset="-7990.68">8749 12682 0,'-18'0'32,"18"53"-32,-17 35 15,17-52 1,0-19-16,17-17 16,19 0-1,-19 0 1,-17-17-16,35-19 15,-35 1-15,0 18 16,0-19-16,-35 1 16,-18 35-1,53 35 1,-35-35-16</inkml:trace>
  <inkml:trace contextRef="#ctx0" brushRef="#br0" timeOffset="-4990.72">9419 11042 0,'0'0'0,"0"35"78,0 36-78,0 17 16,0 0-16,0 0 16,18-17-16,-18-18 15,0-18-15,0-17 16</inkml:trace>
  <inkml:trace contextRef="#ctx0" brushRef="#br0" timeOffset="-4729.87">9243 11430 0,'0'-35'0,"35"35"16,18 0-1,18 0-15,-19 0 16,1 0-16,0 0 15,-17 0-15,-1 0 16,0 17-16,-17-17 16,-18 36 31</inkml:trace>
  <inkml:trace contextRef="#ctx0" brushRef="#br0" timeOffset="322.95">10760 10477 0,'0'0'0,"0"-35"32,0 88 15,0 35-32,0 1-15,0-1 16,0 0-16,0 18 15,-18-18-15,18-35 16,0-18-16,0-53 47,0-34-31,0-1-16,0-36 0,0-16 15,0-1 1,0-53-16,0-17 0,18 52 15,-18 36 1,70-18-16,-34 36 0,-1 17 16,-18 17-16,19 36 15,-36-17-15,53 17 16,-36 0-16,19 0 16,-1 35-16,-35 18 15,35 0-15,-35 0 16,0 0-16,-18 0 15,18 0-15,-52-18 16,-19 53 0,53-88-16,-17 53 15,0-53-15,17 0 0,-17 0 16,35 35 31,53 36-32,-18-36-15,0 36 16,1-1-16,-36 1 16,53-18-16,-53-18 15,35-17-15,-35 17 16,35 0 0,-35-53 30</inkml:trace>
  <inkml:trace contextRef="#ctx0" brushRef="#br0" timeOffset="677.27">11307 10830 0,'0'-17'16,"-18"17"-1,18 53 1,0-36 0,0 18-16,0-17 15,0 17 1,18-35-16,17 0 15,18-17 1,-18-19 0,-35 19-16,0-18 15,0 17 1,-35 18 0,17 0-16,-17 0 0,0 0 15,35 35 1</inkml:trace>
  <inkml:trace contextRef="#ctx0" brushRef="#br0" timeOffset="1217.07">10566 11606 0,'0'0'0,"0"-35"32,35 35-17,0 0-15,53 0 0,18 0 16,0 0-16,18 0 15,-1 0-15,36 35 16,-18-35-16,-18 0 16,1 0-16,-36 0 15,-35 0-15,-35 0 16,-18 18-16,35-18 16,-53 0 30,1 0-30,-19 0 0</inkml:trace>
  <inkml:trace contextRef="#ctx0" brushRef="#br0" timeOffset="2093.38">10848 12171 0,'0'-35'15,"0"17"1,0 71 31,0 17-47,-35 1 16,35 17-16,-36-17 15,36-18-15,0-36 16,0-34 31,0-54-32,0 0-15,0-17 16,0-35-16,53-1 0,0 1 16,0 35-16,-18 70 15,1 18 1,17 0-1,-53 18-15,35 17 16,-35 18-16,0-18 16,0 18-16,0-18 15,-18-17-15,-17 17 16,0 1 0,17-36-16,-17 35 0,-1-35 15,19 0-15,-36-18 16,88 36 31,0 35-32,-17-18-15,17 18 16,-35 0-16,53-18 16,-53-17-16,36-18 15,-36 35 1,0-53 15,0 1-31,17 17 16</inkml:trace>
  <inkml:trace contextRef="#ctx0" brushRef="#br0" timeOffset="2663.03">11307 12259 0,'0'-35'16,"0"17"-1,-36 18 17,36 18-17,-53 35-15,53 0 16,0-18-16,0-18 15,36-17 1,-1-17 0,0-18-16,-17-18 15,17 0-15,-35 0 16,35 35-16,-35-17 16,0 88 15,0-18-16,-35 36-15,35 34 16,-35-16-16,35-19 16,0 18-16,-35-17 15,35-18-15,0-18 16,0 18-16,-36-53 47,1-35-47,0 0 15,-18-54-15,0 1 16,53 35-16,0 18 16,0 17-1,35 18 1,0 0 0,-17 0-16,17 0 15,-35 36-15</inkml:trace>
  <inkml:trace contextRef="#ctx0" brushRef="#br0" timeOffset="4282.96">11836 11959 0,'0'-35'16,"35"70"78,-35 18-79,0 18-15,0-18 16,0 17-16,0 1 15,0-18-15,0-36 0,0 18 32</inkml:trace>
  <inkml:trace contextRef="#ctx0" brushRef="#br0" timeOffset="4479.05">11800 12224 0,'0'-36'16,"18"36"15,35 0-16,-18 0 1,-17 0-16,17 0 16</inkml:trace>
  <inkml:trace contextRef="#ctx0" brushRef="#br0" timeOffset="4997.08">12153 11889 0,'0'0'0,"0"-36"16,18 36-1,-18-17-15,53 17 0,-36 0 16,19-36-16,-1 36 15,-17 0 1,-18 36-16,0 17 16,0-18-1,0 18-15,-18 0 16,0-18-16,-17 36 16,-18 34-16,18 1 15,35-53-15,-35 0 16,35-18-16,0-17 15,35 17-15,18-35 32,-36 0-32,36-17 0,0-1 15,-18-17 1</inkml:trace>
  <inkml:trace contextRef="#ctx0" brushRef="#br0" timeOffset="5677.9">12559 11977 0,'0'-53'0,"18"53"47,-18 35-47,0 36 15,0 17-15,0 0 16,0 0-16,0-17 16,-18-1-16,18-17 15,0-35 1,0-53 31,0-18-47,0 0 15,0-71-15,0 1 16,0 17-16,0 18 16,35 35-16,-35 18 15,53 35-15,-53-36 0,53 36 16,-18 0 0,-35 18-16,53 17 15,-53 1-15,0-19 16,0 19-16,0-19 15,0 18-15,0 1 16,-17-19-16,-1-17 16,-17 53-16,-1-53 15,19 0-15,-19 0 16,-16 0-16,52 36 31,17-36-15,18 35-16,1 0 15,-36 0-15,70 1 16,-70-19-16,18 19 16,-18-1-16,35 18 15,0-53 48</inkml:trace>
  <inkml:trace contextRef="#ctx0" brushRef="#br0" timeOffset="6010.76">13053 12312 0,'0'0'0,"-18"0"47,18 35-32,0-17-15,-18 17 16,18 0-16,0 1 16,36-36 15,-36-53-16,53 35-15,-53-35 16,17 18-16,-17 17 16,0-17-1,-17 35-15,-36 18 16,-18 17-16</inkml:trace>
  <inkml:trace contextRef="#ctx0" brushRef="#br0" timeOffset="14709.78">13811 10283 0,'18'0'46,"-18"-35"1,0 53 16,0 17-48,0 53 1,-71 36-16,18 35 0,-17 17 16,35-17-16,-1-54 15,36-34-15,-35-53 16,35 17 0,0-53 15,0-17-31,0-18 15,35-17-15,-35-19 16,71-69-16,-71 34 0,88 1 16,-53-18-16,1 52 15,17-16-15,-18 52 16,-35 17-16,17 1 16,-17 0-1,36 70 16,-36 18-15,0 0-16,35 53 16,-35-18-16,53 18 15,-53-18-15,53 18 16,-53-18-16,35 0 16,-35-17-16,35-36 15,-35-17-15,0 17 16,0 0-1,-53-35 17,18 35-32,-35-35 15,-19 0-15,-16-35 16,34 35-16,36-35 16,-1 35-16,89 0 46,18 18-30,-36-18-16</inkml:trace>
  <inkml:trace contextRef="#ctx0" brushRef="#br0" timeOffset="15474.34">14429 10742 0,'0'-35'63,"35"0"-47,18-1-1,-53 1 1,53-18-16,-53 0 15,53 18-15,-53-18 16,0-18-16,35 1 16,-35-1-16,0 18 15,0-17-15,-53 17 16,18 53 15,35 88-31,-71 18 0,71 17 16,-35 1-16,35-1 15,0 1-15,0-36 16,0 0-16,0-17 16,0-36-16,0 18 15,0-18-15,0-17 16,18-18-16,-18 35 16,0-53 46</inkml:trace>
  <inkml:trace contextRef="#ctx0" brushRef="#br0" timeOffset="17327.25">14411 10548 0,'0'0'0,"-35"0"0,35-18 31,-18 18-31,18-35 32,0 0 46,35 35-78,1 0 15,-1-18 1,-17 18-16,34 0 0,1 0 16,-17 0-16,-1 0 15,0 53-15,-35-18 16,35 1-16,-35-19 16,0 36-16,0 0 0,0-35 15,0 17-15,-17-17 16,-18 35-1,-1-53-15,19 35 16,-54 0 0,36-35-16,35 35 15,-53-35-15,35 0 16,18-17 62</inkml:trace>
  <inkml:trace contextRef="#ctx0" brushRef="#br0" timeOffset="17919.05">14393 10477 0,'0'0'0,"-17"0"0,17-17 16,-36-18-1,72-1 48,-19 36-63,19-35 16,-1 35-16,-17 0 15,34 0-15,-16 0 16,-1 0-16,0 35 15,1 1-15,-1 16 16,-35-16-16,0-1 16,35 0-16,-35-17 0,0 17 15,-18 1-15,18-19 16,-70 18-16,35 1 16,-1-1-16,19 0 15,-19-17-15,1-18 16,35 35-16,-35-35 15,0 0-15,-1 0 16,19 0 15,52 0 16,0-17-31</inkml:trace>
  <inkml:trace contextRef="#ctx0" brushRef="#br0" timeOffset="18469.36">14570 10425 0,'-36'0'16,"36"-18"15,0-17-16,18 35 17,35 0-17,0 0-15,0 0 16,-36 0-16,19 17 16,-1-17-16,-35 36 15,35-1-15,-35 0 0,0 0 16,0 1-16,-17 17 15,17 0-15,-53-36 16,17 18-16,1 1 16,18-1-16,-36 0 15,17-35-15,-17 53 16,1-35 0,34-18-1,53 0 48</inkml:trace>
  <inkml:trace contextRef="#ctx0" brushRef="#br0" timeOffset="18974.94">15099 10495 0,'0'-35'16,"0"0"15,-53 35 0,35 0-31,-17 0 16,0 35-16,-1 18 15,1 0-15,35 17 16,0-17-16,0 0 0,0 18 16,0-36-16,35 0 15,18 0 1,0-35-16,0 53 0,-17-53 16,16 0-16,1 0 15,-17 0-15,17 0 16,-18 0-1,-35-17 17</inkml:trace>
  <inkml:trace contextRef="#ctx0" brushRef="#br0" timeOffset="19449.03">15222 10530 0,'-17'-17'47,"-19"17"-32,1-36 1,0 36 0,0 0-1,-1 36-15,1-1 16,17-17-16,-17 17 15,35 0-15,-53 1 16,53-1-16,0 18 16,0 17-16,18-34 15,35 16-15,0 1 16,-18-17-16,36-1 16,-19-35-16,1 35 0,0-35 15,-35 0-15,17 0 16</inkml:trace>
  <inkml:trace contextRef="#ctx0" brushRef="#br0" timeOffset="20265.41">13899 11571 0,'0'0'0,"-35"0"16,35-35-16,71 35 78,52 0-78,1 35 16,52-35-16,0 35 15,1-35-15,34 0 16,1 0-16,-35-17 16,-54 17-16,-35 0 15,-35 0-15,-35-36 16,17 36-16,-53 0 62,-35 0-46,18 0 0</inkml:trace>
  <inkml:trace contextRef="#ctx0" brushRef="#br0" timeOffset="24556.78">14358 12259 0,'18'0'187,"17"0"-171,-17 0 0,17 0-1,-35-35 1,53 35-16,-53-18 15,17 18-15,-17-53 16,36 53-16,-36-53 16,35 36-1,-35-19-15,0-17 16,0 36 0,0-54-1,-18 54-15,18-36 16,-35 53-16,35-36 15,-53 36 1,36 0 0,17 36-1,-36 34-15,36 1 16,-35 17-16,35 0 16,-53 36-16,53-1 15,0 36-15,0-18 16,0 0-16,0-35 0,0-53 15,0 17-15,0-17 16,0-35-16,18 17 16,-18-70 46,0 17-46,0-17-16</inkml:trace>
  <inkml:trace contextRef="#ctx0" brushRef="#br0" timeOffset="25681.39">14446 12330 0,'0'0'0,"-35"0"0,35-18 94,18 18-78,-18-35-1,17 35-15,-17-36 16,36 36-16,-36-35 15,17 35-15,-17-53 16,53 18-16,-53 17 16,0-17-16,35 0 15,-35 17-15,0-17 16,0 0-16,-17 17 16,17-35-16,-53 0 0,53 18 15,-18 35 1,18-36-16,-35 36 31,0 53-15,35-17-16,-53 17 15,53 0-15,-36 17 16,36 18-16,0 71 16,0-18-16,0 0 15,0 18-15,0-71 16,0 53-1,0-123-15,0 35 16,0-18 0,18-35-16,-18 18 15</inkml:trace>
  <inkml:trace contextRef="#ctx0" brushRef="#br0" timeOffset="29235.31">22102 10231 0,'0'17'125,"-18"-17"16,18 35-126,0 1 1,0-19 15,0 36-31,0-35 16,0 35-1,0-18 1,0 0 0,0 18-1,0 0 1,0-35-1,0 35 1,0-18 0,0-17-1,0 17 1,0-17 0,18 17-1,-18 18 1,0 0-1,0-18 1,0 18 0,0 0-1,0-18 1,0 18-16,0-35 16,0 17-1,0 0-15,0-17 0,0 17 16,0-17-16,0 35 31,0 35-15,0-53-16,0-17 15,35 17-15,-35 0 16,0-17-16,0 17 16,0-17-16,0 17 15,0 0-15,0-17 16,0 17-16,0-17 0,0 17 15,0 1 1,0-19-16,35 19 16,-35 34-16,0-35 15,0 18 1,0 0 0,0-18-1,35 18 1,-35-17-1,0-19-15,0 19 16,0-1-16,0-18 16,0 19-16,0-19 15,0 19-15,0-1 16,0-17-16,0 17 16,0-17-16,0 17 0,0 0 15,0 18 1,18 0-1,-18-35-15,0 52 16,0-52 0,0 17-16,0 0 15,0-17-15,0 52 16,0-17 0,0-35-1,0 17-15,0 36 16,0-53-1,0 17-15,0-18 0,0 19 16,0 17 0,0-36-16,0 36 15,0 0 1,35-35 0,-35 17-16,0 0 15,0-17-15,0 17 16,0-17-16,0 17 15,0 0-15,0-17 16,0 53 0,0-36-16,0-17 15,0 17-15,0-18 16,0 19-16,0-1 0,0-17 16,0 35-1,0 17 1,0-52-16,0 17 15,0-17-15,0 17 16,0 0-16,36 0 16,-36 18-1,0-17 1,0-19 0,0 36-16,0 0 15,0-35 1,0 35-1,0-18 1,0 0-16,0 18 16,0-35-1,0 17-15,0 0 16,0 1 0,0-1-16,0-17 15,0 17-15,0 0 16,0 0-16,0 18 15,0-17-15,0-1 16,0 18-16,0-18 16,0 0-16,0 1 15,0-19-15,0 19 16,-18-54 78,18-53-94,0-17 15</inkml:trace>
  <inkml:trace contextRef="#ctx0" brushRef="#br0" timeOffset="31868.33">22154 15311 0,'18'0'172,"17"0"-157,1 0 1,-19 0-16,36 0 16,-18 0-1,1 0 1,-1 0-1,18-36 1,17 36 0,-52 0-16,53 0 15,-54 0 1,19 0-16,-1 0 16,-17 0-16,17 0 15,-18 0-15,19 0 0,-1 0 16,0-35-1,18 35 1,0 0 0,-18 0-1,1 0-15,17 0 32,-18 0-32,-18 0 0,19 0 15,-1 0-15,-17 0 16,17 0-16,-17 0 15,52 0 1,-52 0-16,17 0 0,18-35 16,-18 35-16,18 0 15,0 0-15,-18 0 16,1 0-16,-1 0 16,-17 0-16,17 0 15,-18 0-15,19 0 16,-1 0-16,0-36 15,1 36-15,17 0 16,-18 0-16,18 0 16,-18 0-16,0 0 15,1 0-15,-19 0 16,36 0-16,0 0 16,-18 0-16,18 0 15,0 0-15,0-35 16,-18 35-16,18 0 0,0 0 15,-18 0-15,18 0 16,0-17-16,-17 17 16,16 0-16,1 0 15,-17 0-15,17 0 16,-18 0-16,-18 0 16,19 0-16,-1 0 15,-17 0-15,17 0 16,-17 0-16,35-36 15,17 36-15,1 0 0,-18 0 16,17-35 0,1 35-16,-1 0 0,1 0 15,17 0-15,-35 0 16,17 0-16,19 0 16,-19 0-16,-17 0 15,35 0 1,18 0-16,-18 0 0,1 0 15,34-53-15,-35 53 16,0 0-16,-17 0 16,-1 0-16,1 0 15,-18 0-15,18 0 16,-1 0-16,1 0 16,-18 0-16,-1 0 15,1 0-15,-17 0 16,-1 0-16,18 0 0,-36 0 15,19 0-15,17 18 16,0-18-16,17 0 16,1 0-16,-1 0 15,-17 0-15,18-18 16,-1 18-16,1 0 16,-36 0-16,0 0 15,18 0 1,-35 0-1,17 0 1,1 0-16,-19 0 31,-17-18-31,53 18 0,-35 0 16,17 0-16,36 0 16,-54 0-1,36 0 1,-18 0-1,-17 0 1,17 0 0,-17 0 15,-18 36-15,35-36-1,-35-36 63</inkml:trace>
  <inkml:trace contextRef="#ctx0" brushRef="#br0" timeOffset="33024.54">28822 14552 0,'0'0'0,"0"53"78,-18 18-63,18-1-15,0 18 16,-35 18-16,35-18 16,0-52-16,0 17 15,0-18-15,0-18 32,0-52 14,0-18-46,18-17 16,-18 17-16,0-18 16,0 36-16,0 17 15,0-35 1,0 0 0,0 36-16,0-18 15,0 17-15,0-17 16,0-1-1,0 54 32,35 53-31,-35-19 0,18-16-16,-18 17 15,52 0-15,-16-1 16,-36-16-16,35 17 15,-35-18-15,35 0 16,-35 1 0,0-1-1,0 18 1,-17-53 0,17 17-16,-36-17 15,-17 53-15,1-53 0,-19 53 16,-17-53-1,-18 71-15,35-71 0,1 53 16,-1-36 15,36-17-31,70 0 32,1 0-32</inkml:trace>
  <inkml:trace contextRef="#ctx0" brushRef="#br0" timeOffset="34922.25">21978 9913 0,'0'35'140,"-18"1"-140,18 34 16,-53 1-16,18-1 16,0 18-16,35-70 15,0 17-15,0-70 63,18-18-48,17 0-15,0-17 16,0-1-16,18-17 16,-17-18-16,-36 53 15,53 18-15,-53 17 16,17 18 0,18 18 15,18 52-16,-17-17 1,-1-17-16,-35 34 16,53 1-16,-53-1 15,53 1-15,-53-18 16,35 0-16,-35-36 16,0 19-16,0-1 15,0 0 1,-18-35-1,-17 0-15,-53 0 16,-53 35 0,0-35-16,52 0 0,37 0 15,34 0 1,36 0 15,52 0-31,-17 0 16</inkml:trace>
  <inkml:trace contextRef="#ctx0" brushRef="#br0" timeOffset="39499.11">21220 13899 0,'0'-17'141,"17"-18"-125,1 35 15,-18-18-31,53 18 15,-18-53 1,-17 53-16,35-53 16,-18 53-16,0-53 15,-17 53-15,17-35 0,18 35 16,-53-35 0,35 35-16,-35-36 15,71 36-15,-36-35 16,0 35-16,-17-35 15,17 35-15,1-18 16,-19 18-16,18-35 16,1 35-16,-19-35 15,19 35-15,-1-53 16,18 53-16,0-53 16,-36 53-16,19-36 15,-1 36-15,-17-35 0,17 35 16,18-35-1,-36 35-15,19-35 16,-1 35-16,0-53 16,1 53-16,16-36 15,1 1-15,-17 0 16,17 0 0,-18 35-16,-17-36 15,17 36-15,0-17 16,18 17-16,-18-53 15,1 53-15,-1-53 16,0 18-16,-17 35 16,17-53-16,0 53 0,1-18 15,-19 18-15,18-35 16,-17 35-16,17-53 16,1 53-16,-1-53 15,-17 53-15,17-53 16,0 53-16,0-35 15,-17 35-15,17-36 16,1 36-16,-1-35 16,-17 35-16,17-35 15,0 35-15,0-53 16,18 53-16,0-53 16,18 18-16,-18 35 15,17-53-15,-34 53 0,16-35 16,-16 35-16,-1-18 15,0 18-15,18-35 16,0 35 0,0-53-16,0 17 0,-18 36 15,0-70-15,1 70 16,-1-53-16,-17 53 16,-18-18-16,53 18 15,-53-35-15,53 35 16,-36-35-16,18 35 15,1-53-15,-19 53 16,19-35-16,-1 35 0,0-53 16,-17 53-1,35-36-15,-18 36 0,18-35 16,-35 35-16,34-53 16,1 53-16,0-53 15,71 0 1,-89 36-1,0 17 1,-35-36-16,53 36 16,-53-17-16,71-18 15,-36 35 1,0-36-16,-17 36 16,17-53-16,1 53 0,-1-35 15,-18 35-15,19-18 16,-1 18-1,-17-35-15,17 35 0,0-35 16,-17 35-16,17-35 16,36 35-1,-71-18-15,35 18 16,18-35 0,0 35-1,-53-36-15,53 36 16,-36-53-1,36 53 1,-53-17-16,36 17 16,-36-35-16,17 35 0,18-36 15,18 19 1,0-19 0,0 1-1,-35 0 1,17 35-1,-35-35 1,53 35-16,-53-18 16,35 18-16,1-35 15,-1 35 1,-35-36 0,35 36-16,-35-17 0,53 17 15,0-36 1,-35 36-1,-18-35 1,53 35 0,-1-53-16,1 53 15,-53-17-15,36 17 16,34-36 0,-34 36-16,-19 0 15,-17-35-15,53 35 16,-18 0-1,-35-18-15,18 18 16,35 0 0,-53-35-16,35 35 15,-17 0-15,17-35 32,0 35-1,-35-18-16,36 18-15,-1-35 16,0 35 0,-17-35-1,17 35 1,0-36 0,1 36-1,-1-17-15,0 17 16,18-36-1,-18 36 1,-35-35-16,36 35 16,-1-35-1,0 35 1,18-35 0,0 35-1,0-18 1,0 18-1,-53-35-15,53 35 0,-18 0 32,-17-36-32,17 36 15,-35-17 1,35 17-16,-17-36 31,17 36-15,-35-35-1,36 35 1,-19 0 15,-17-17 1</inkml:trace>
  <inkml:trace contextRef="#ctx0" brushRef="#br0" timeOffset="42861.91">30039 15117 0,'0'0'0,"-18"0"0,18-18 32,18 18 15,0 0-16,-18 18-31,0 34 15,0 1 1,0-35 0,0 17-1,0 1 1,-71-36 0,18 17-16,36-17 15</inkml:trace>
  <inkml:trace contextRef="#ctx0" brushRef="#br0" timeOffset="43213.35">30233 15169 0,'0'0'0,"-18"0"78,-35 0-62,53 18-16,-35-18 15,35 71-15,0-54 16,-17 19-16,17 16 0,0-34 16,17-18-1,18 53-15,71-53 16,-70 0-16,-1 0 15,0-18 1</inkml:trace>
  <inkml:trace contextRef="#ctx0" brushRef="#br0" timeOffset="51023">20690 9966 0,'0'-35'0,"0"-1"16,0 1 0,0 88 93,0-18-93,0 54-16,0-1 0,0 18 15,0-18 1,0 0-16,0-35 0,36-18 15,-36 0-15,35 1 16,18-72 31,-18-17-47,0 1 16,-35-1-16,53-53 15,-53 18-15,71-36 16,-71 18-16,18 71 15,-18 53 32,0 17-47,0 0 16,35-17 0</inkml:trace>
  <inkml:trace contextRef="#ctx0" brushRef="#br0" timeOffset="51948.98">20937 10566 0,'0'-36'62,"0"-17"-46,0 18 0,36 18-16,-36-19 15,35 36-15,-35-35 16,18 35 15,-18 18-31,0 17 16,0-17-16,0 52 0,0-17 15,0-18-15,0 1 16,0-1 0,-36-35-16,36-53 47,0 18-32,18 17-15,-18-17 16,18 35-16,-18-36 15,35 54 17,-35 35-17,0-18 1,0-52 46,35-36-62,-35 17 16,35 19-16,-17 17 31,-18 53-15,0 0 0,0-36-16,0 19 15,35-36-15,-35 17 0,36-17 31</inkml:trace>
  <inkml:trace contextRef="#ctx0" brushRef="#br0" timeOffset="52571.43">21290 10601 0,'0'-18'47,"35"18"-31,-35-17-16,36-36 15,-36 17 1,0 1-1,0 53 32,-18 17-47,18 18 16,0-18-16,-35 1 16,35 17-1,17-53-15,36 0 16,-17 0-1,-1 0-15,0-53 16,0 17-16,-17 1 16,-18-18-16,35 35 15,-35-17-15,0 0 16,0 53 15,0 17-15,0-18-16,36 36 15,-36-17-15,0-1 16,0 0-16,0 1 16,0-1-1,0 0 17,-18-35-32,0 0 0,-17 0 15,17 0-15,-17 0 16,0 0-16</inkml:trace>
  <inkml:trace contextRef="#ctx0" brushRef="#br0" timeOffset="55790.2">20197 10089 0</inkml:trace>
  <inkml:trace contextRef="#ctx0" brushRef="#br0" timeOffset="85936.5">24483 12241 0</inkml:trace>
  <inkml:trace contextRef="#ctx0" brushRef="#br0" timeOffset="88414.2">23936 11994 0,'18'0'453,"-18"-35"-437,0 18 15,0-19-16,0 1 17,0 17-17,0-17 1,0 17 0,0-17 15,0 0 0,0 17-15,0-17 15,0 17 0,-18 18-31,18-35 16,0 0-1,0 17 17,-18 18-17,18-35 1,0 17 0,-35-17-1,35 0 16,0 17 1,0-17-17,0-1 1,-35 36 15,35-17-15,0-18 15,0 17-15,0-17 15,0-18-15,0 35-1,0-35 1,0 35 15,0-17 0,0 0 1,0 17-1,0-17-16,0 17 1,0-17 15,0 0-15</inkml:trace>
  <inkml:trace contextRef="#ctx0" brushRef="#br0" timeOffset="89748.31">23777 10971 0,'0'-35'31,"0"17"47,0-17-31,35 35 15,-35-17-62,0-19 47,36 1-15,-36 17-1,0 36 47,-18 53-62,18-36-1,-35 0-15,35-17 16,0 17-16,-35 0 15,35 1 1,-18-36 0,18 35-16,0-53 62,0-35-46,0 36-1,35-19-15,-35 1 16,35 17-16,-35-17 0,0 0 16,0 17 15,36 18 63,-19 0-79,19 0 17,-1 36-32,-17-1 15,-18 0 16,0-17-15,0 17 0,-18 18-1,0-35 1,-17-18 0,-18 0-1,35 0 1,18 35 31,36-35-32,-1 35-15</inkml:trace>
  <inkml:trace contextRef="#ctx0" brushRef="#br0" timeOffset="90835.37">23830 11959 0,'0'-17'46,"35"17"142,1 0-188,17 0 16,0 0-1,-18 0 1,0 0-1,-53 0 110</inkml:trace>
  <inkml:trace contextRef="#ctx0" brushRef="#br0" timeOffset="91383.34">23865 11994 0,'0'0'0,"0"-17"47,0 34 47,18 36-78,-18-17-1,35-36 1,-17 35-1,17-35 17,-35-18-17,36 18 1,-36-53-16,17 18 16,18 0 15,-35-18-31,36 0 15,-36 35 17</inkml:trace>
  <inkml:trace contextRef="#ctx0" brushRef="#br0" timeOffset="93183.4">22648 11271 0,'0'-35'15,"0"53"79,0 17-78,0 0-16,-17 18 15,17 0-15,-18 0 0,18-35 16,-35 17-16,35 18 31,0-89 32,0-16-63,0 16 15,17-34-15,-17-1 16,36 18-16,-36 0 16,0 36-16,17-19 15,-17 1 1,0 70 31,0 1-32,36-1-15,-36-17 16,35 17-16,-35 18 16,35-36-16,-35 36 15,35-17-15,-35-19 16,18 19-16,-18-1 16,0-18-1,0 19 1,0-1 15,-18-35-31,-17 0 0,-18 18 16,18-18-16,0 0 15,-1 0-15,19 0 16,70 0 31,-18 0-47</inkml:trace>
  <inkml:trace contextRef="#ctx0" brushRef="#br0" timeOffset="95829.95">22931 11254 0,'0'-36'0,"-36"36"16,36-35 15,-17 35 125,17 18-93,0 17-48,17 36-15,-17-19 16,36 19-16,-36 0 15,52-19-15,-52-16 16,18-19-16,17 19 16,1-36 46,-36-36-62,0 19 16,0-36-16,35-18 0,-35 1 15,0 17 1,0-18-16,0 18 0,35 18 16,-35 17-1,0-17 17,0 88 14,0 0-30</inkml:trace>
  <inkml:trace contextRef="#ctx0" brushRef="#br0" timeOffset="96679.2">23195 11747 0,'0'-17'47,"0"-18"-32,0 17 1,0-35 0,35 53-16,-35-18 15,0 71 48,0 0-48,0-35 17,0-53 15,0 17-47,18-17 15,-18-18 1,35 53-16,-35 17 47,36 19-32,-36-54 79,17 18-78,19 0 15,-36 18-31,35 35 16,-35-18-1</inkml:trace>
  <inkml:trace contextRef="#ctx0" brushRef="#br0" timeOffset="97316.46">23513 11642 0,'35'-18'79,"-35"-17"-64,0-1 1,0 54 46,-18 17-62,18-17 0,0 35 32,18-53-1,-18-18-16,18 18 1,-18-35-16,0 0 16,35 35 31,-35 35-32,0-17-15,17 17 16,-17 0-16,36-35 0,-36 18 15,35-18 1,-53 0 31,-35 0-31,18 0-1</inkml:trace>
  <inkml:trace contextRef="#ctx0" brushRef="#br0" timeOffset="99475.58">24165 10830 0,'53'0'203,"0"0"-187,-18 0 0,1 0-16,17-35 15,-36 35 1,18 0-1,1 0 1,-36-35-16,17 35 16,19 0-1,-19 0 1,36 0-16,0-18 16,-18 18-1,-17 0 1,17 0-1,-17 0 1,17 0 0,1 0-1,-19 0 1,18 0 0,-35-35-16,18 35 15,17 0 1,1 0-16,-19 0 31,36 0-31,-35 0 16,17 0-1,0 0 1,-17 0 0,-18-35-1,35 35-15,-17 0 31,17 0-15,1 0 0,-19 0-1,18 0 1,-17 0 0,17 0 15,1 0-16,-19 0 1,19 0 0,-19 0-1,18 0 1,1 0 0,-19 0-1,36 0 16,-53 17-31,18-17 16,17 0-16,0 0 31,-17 0-15,17 0 15,-17 0 0,17 0 1,1 0-17,-19 35 17,19-35-32,-1 0 15,-18 18 1,19-18 15,-36 35 110,-18-35-141</inkml:trace>
  <inkml:trace contextRef="#ctx0" brushRef="#br0" timeOffset="100323.64">26000 10654 0,'0'-35'15,"0"17"32,0 89 31,0-19-62,0-34-1,0-88 79,0 17-78,0 35-16,35 18 62,0 71-30,-35-36-32,0 0 15,18-35-15,-18 35 16,35 1-16,-35-1 31,-17-35 16,-1 0-31,-35 0-16,0 0 15,18 0-15,-18 35 16,18-35-16,35 35 15,-36-35-15</inkml:trace>
  <inkml:trace contextRef="#ctx0" brushRef="#br0" timeOffset="101622.81">24342 10672 0,'0'-36'31,"-36"36"-31,36-35 31,0 53 32,0 52-63,0-52 16,0 17-1,18 18-15,-18-18 0,0 1 16,0-1-16,35-18 15,-35-34 48,0-18-47,-17-1-16,17 1 15,-89-124 1,89 142-1,0-19-15,0 19 32,18 17-1,-18 53-31,35-53 16,-35 53-16,0-36 15,0 18 1,0-17-1,-17-18 1,17 35-16,-53-35 16,53 53-16,-35-53 15,35 36-15,0-1 16,-36-35-16,36 53 0,18-18 16,17-35-1,-17 35-15,35-35 16,0 0-16,-36 0 15,19 0-15,-19 0 16,36 0 0,-18 0-1</inkml:trace>
  <inkml:trace contextRef="#ctx0" brushRef="#br0" timeOffset="105332.28">24871 10107 0,'0'71'109,"-53"-1"-109,53-17 16,-35-18-16,35 18 16,-18-17-16,18-54 62,0 0-62,0-35 16,0 0-16,18 18 15,-18-18-15,17 0 16,-17 0-16,36 36 16,-36-36-1,35 53-15,-18 0 78,19 35-62,-1 36 0,-35-54-1,53 36-15,-53-17 16,35-1-16,-35-18 16,0 19-16,35-1 15,-35-17 1,0 17-1,-35 0 17,-18-35-32,18 0 15,-36 35-15,1-35 0,17 0 16,35 0-16,36 0 62,53 0-62,-19 0 16</inkml:trace>
  <inkml:trace contextRef="#ctx0" brushRef="#br0" timeOffset="105964.3">25312 10283 0,'0'0'0,"0"-35"16,17 35 47,-17-17-63,36 17 15,-1 0 1,-35 35 15,-53 18 0,0-53-31,18 35 16,17-35-16,18 18 16,-35-18-16,35 35 15,35-35 16,-17 0-15,17 0-16</inkml:trace>
  <inkml:trace contextRef="#ctx0" brushRef="#br0" timeOffset="106188.03">25488 10248 0,'-35'35'32,"35"18"-17,0-17 1,18-36-16,-18 35 16,52-35-16,1 0 15,0 0-15,-17 0 16,-1 0-16</inkml:trace>
  <inkml:trace contextRef="#ctx0" brushRef="#br0" timeOffset="114400.19">3757 14552 0,'0'-35'31,"0"52"78,0 36-93,-53 36-16,53-1 15,-88 141 1,35-123-16,18-36 16,-1 1-16,36-36 0,-17-35 15,17 18 1,0-36 31,0-17-47,0-18 15,53-17 1,0-1-16,-18 0 0,0-34 16,18-1-16,-18 18 15,1 17-15,-36 0 16,53 19-16,-53-1 16,35 17-16,-35 19 15,18 17 16,17 17 16,-35 1-47,35 35 16,-35 0-16,53 17 16,-53 19-16,53 16 15,-53-34-15,70-1 16,-70-34-16,36 17 15,-36 0-15,35-18 16,-35-17-16,0 34 16,0-16-1,0-19 1,-53 19 0,-17-36-1,-54 35-15,-17-35 16,18 0-1,34 35-15,19-35 0,34 0 16,72 0 31,34-17-31,-17 17-16</inkml:trace>
  <inkml:trace contextRef="#ctx0" brushRef="#br0" timeOffset="115632.25">4392 14393 0,'0'0'0,"-35"0"16,35-35-1,0 70 95,0 1-110,0-1 0,0 35 15,0 19 1,17 16-16,-17 1 0,71 35 16,-71-70-16,53-36 15,-53 1-15,35-36 16,-35 52-16,35-52 15,1 0 1,-19 0 0,-17-35-16,53 0 15,-53 0-15,36-36 16,-36-35-16,35-17 16,-35 35-16,0-1 15,35 36-15,-35 18 16</inkml:trace>
  <inkml:trace contextRef="#ctx0" brushRef="#br0" timeOffset="116499.43">4851 15134 0,'17'-53'78,"36"-17"-62,-53 34-16,36 1 15,-36 17-15,35 18 16,0 0 15,-35 36-15,0-1-16,0 0 15,0 18-15,0-35 0,0 17 16,-18 18 0,18-88 30,0 0-30,18-1-16,-18 1 16,35 35-16,-35-18 15,36 18 1,-1 18 0,-35 35-1,0-18 1,0-88 46,0 18-46,35 17-16,-17-17 16,17 35-1,0 35 1,-35-17-1,0 35-15,0 0 16,0-36-16,36 19 16</inkml:trace>
  <inkml:trace contextRef="#ctx0" brushRef="#br0" timeOffset="117425.45">5433 15187 0,'0'-35'31,"0"17"1,35 18-17,-35-35 1,0 17-1,35 18-15,-35-35 16,0 0 15,-17 35 16,17 53-31,0-18-16,-36 18 15,36-18-15,0 18 0,0-35 16,18 17 0,35-35-1,-35 0-15,17 0 16,0-35-16,-17 17 16,17-35-16,0 0 15,-35 0-15,53 18 16,-53-18-16,36 18 15,-36 70 32,0 0-31,0-17-16,0 17 0,0-17 16,17 17-16,-17 0 15,35 18 1,-52-35 46,-1-18-62,-17 35 16,-18-35 0,53 36-16,-18-36 15</inkml:trace>
  <inkml:trace contextRef="#ctx0" brushRef="#br0" timeOffset="119062.83">6244 15064 0,'18'0'93,"35"-18"-77,-36 18 0,19 0-16,-19 0 15,19-35-15,-1 35 16,-18 0-16,19 0 0,-1 0 15,-17 0 1,-54 35 78</inkml:trace>
  <inkml:trace contextRef="#ctx0" brushRef="#br0" timeOffset="119383.7">6262 15293 0,'0'0'0,"0"18"47,35-18-47,18 0 16,0 0-16,17 0 16,1 0-16,0 0 15,-1 0-15,-35 0 16,1-36-16</inkml:trace>
  <inkml:trace contextRef="#ctx0" brushRef="#br0" timeOffset="125618.03">10019 12541 0,'0'-17'16,"0"34"281,0 1-250,0 17-16,0 0 0,18-35 0,-18 18 1,0 17-17,0-17 1,35-18 15,-35 35-31,0 1 31,35-19-15,-35 18 0,0 1 15,0-19-15,18-17-1,-18 36 16,0-19-15,0 19 15,35-36-15,-35 35 0,0-18 15,18-17-16,-18 36 1,35-36 0,-35 17-1,35-17 17,-35 36-17,18-36 16,-18 35-31,35-35 32,-35 18-32,18-18 15,17 0 17,-35 35-17,35-35-15,1 0 31,-1 0-15,-18 0 0,19 0-1,-1 0 1,-17 0 0,17 0-1,-17 0 1,17 0 15,0-18-15,-17 18-1,35 0 1,-53-35-16,53 35 16,-36 0-1,19 0 1,16-18-1,-34 18-15,17 0 16,-35-35 0,36 35-1,-19 0-15,19 0 32,-19 0-17,36 0 1,-53-35-16,53 35 15,-18 0 1,18 0 0,0-36-1,-35 36 1,17 0-16,0 0 31,-35-17-31,18 17 0,17 0 16,1 0-1,-1-35 1,0 35-16,-17 0 16,17 0-16,0-36 15,18 36 1,-35 0 0,17 0-1,-35-17 1,18 17-1,35 0 1,0 0-16,-53-36 16,35 36-16,0 0 15,18 0 1,-18 0 0,1 0-1,-19 0 1,19 0 15,-1 0-15,-18 0-1,19 0 17,-19 0-17,36 0 1,-53 18-1,36-18 1,-1 18 0,-35 17 15,17-35-31,-17 53 16,36-53-1,-36 17-15,17-17 16,-17 36-1,0-1 1,36-35 62,-36-18 157,0-17-220,-18 35-15,18-18 360,35-17-345,-35 0 1,36 35-1,-36-18 17,17 18-32,19 0 31,-36-35-15,35 35-1,-18 0 16,19 0 16,-19 0 0,19 0-31,-1 0-1,-17 0 17,17 0-17,-35 18 1,17-18-16,19 0 16,-1 0 15,-35 17-31,18-17 15,17 36 17,-17-36-17,-18 35 1,35-35 0,-35 17-1,35-17-15,-35 36 16,18-36-1,17 35 1,0-35 0,-35 18-16,18-18 15,17 35 1,1-35 0,-36 35-16,17-35 0,18 18 31,1-18-16,-36 35-15,17-35 16,19 35 15,-1-35-15,-35 18-16,18-18 16,-18 35-16,35-35 15,18 36 1,-36-36-1,-17 17-15,53-17 0,-35 0 16,35 36 0,-18-36-16,18 0 15,-35 35 1,35-35 0,0 0-1,-36 35-15,18-35 16,1 0-16,-19 0 15,19 0-15,-19 0 16,19 0-16,-1 0 16,-18 0-16,19 0 15,-19 0-15,19 0 16,17-18 0,-18 18-16,0 0 0,-17 0 15,17-35-15,0 35 16,-17 0-16,17 0 15,1-35-15,-19 35 16,18 0-16,1-35 16,-19 35-16,19 0 15,-1-36-15,-17 36 16,17-35-16,0 35 16,-17-35-16,17 35 15,36-53 1,-19 53-1,-52-18-15,18 18 16,17-35 0,1 0-16,-36 17 15,53-17-15,-53-18 16,53 18-16,-53 17 16,35-17-16,0-18 15,-35 17 1,-70 36 46,-1 18-62</inkml:trace>
  <inkml:trace contextRef="#ctx0" brushRef="#br0" timeOffset="136559.96">8096 14287 0,'0'0'0,"-17"0"15,17-35 17,0 70 93,0 1-110,0 17-15,0 0 16,0 35-16,0 0 15,0 35-15,-36 1 16,36-36-16,0-17 16,0-18-16,0-36 15,0-52 48,0-18-48,0-159 1,18 107-16,-18 16 16,35 19-16,-35-1 15,53-17-15,-18 17 16,1 19-16,-36-1 16,53 0-16,-18 17 15,-35 1-15,53 35 16,-53-35-16,17 35 15,36 18 1,-53 17-16,53 18 16,-53-36-16,0 36 15,0 0-15,0-18 0,0 18 16,-17 0 0,-54 18-1,36-36-15,17-35 0,-17 53 16,-18-53-16,35 0 15,-17 0-15,17 0 16,54 0 47,17 71-63,70 52 15,-70-35 1,0-17-16,0-1 0,-18 1 15,0-18 1,-35-18-16,53 0 0,-17 1 16,-36-54 62</inkml:trace>
  <inkml:trace contextRef="#ctx0" brushRef="#br0" timeOffset="137370.09">8961 14940 0,'0'-18'47,"-36"36"15,36 35-62,0 0 16,-35-18-16,35 18 0,0-18 16,18-35-16,-18 18 15,35-18-15,0 0 16,-17 0-16,17 0 16,0-35-16,-35-18 15,53 0-15,-53 35 16,0-17-16,0 0 15,-17 35-15,-36-36 16,17 36-16,-16 0 16,16 0-16,36 36 15,-17-1-15</inkml:trace>
  <inkml:trace contextRef="#ctx0" brushRef="#br0" timeOffset="138615.74">7743 15487 0,'-35'0'0,"35"-18"109,53 18-93,0 0 0,0 0-16,53-35 15,35 35-15,71 0 16,-36-53-16,0 53 15,1 0-15,-36 0 16,-18 0-16,-35 0 16,-17 0-16,0 18 15,-1-18-15,-17 0 16,-18 0-16,1 35 0,-1-35 16</inkml:trace>
  <inkml:trace contextRef="#ctx0" brushRef="#br0" timeOffset="140152.79">8026 15893 0,'0'-36'62,"0"89"-15,0 18-31,0-18-16,17 17 16,-17-17-16,0 0 15,0-35-15,0 35 16,0-89 46,0 19-62,-17-36 16,17-18-16,0 1 16,0-18-16,0-1 15,0 19-15,17-1 16,-17 36-16,36 0 15,-19 35-15,36 0 32,0 17-32,-53 19 15,18-36 1,-18 53-16,0-18 0,0 18 16,-18-18-16,0 18 15,-17 0-15,0-18 16,0-35-16,17 18 15,-17-18 1,70 35 31,18 0-31,-18 1-16,18-1 15,-18 0-15,1-35 16,-36 35-16,35-35 15,-35 36-15,35-36 32,-35-18 15,-17 18-47</inkml:trace>
  <inkml:trace contextRef="#ctx0" brushRef="#br0" timeOffset="140961.59">8572 16016 0,'0'-35'31,"-17"35"-15,-1 0 0,-17 0 15,35 35-31,0 0 15,0-17-15,0 17 0,0-17 32,18-18-17,-1 0-15,36-18 16,-53 1-16,53-19 16,-53 1-16,0 17 15,0-34 1,0 122 31,0 1-47,0-1 15,0 18-15,0 1 16,0-1-16,35 18 0,-35-53 16,36-1-16,-36-16 15,0-19-15,35-17 16,-35 36-16,-18-36 31,-17 0-15,0 0-16,-36-36 15,18 1-15,0 0 16,18-18 0,35 35-1,18 18 1,-1 0-16,36-35 0,18 35 15,-1-53 1,-17 53-16</inkml:trace>
  <inkml:trace contextRef="#ctx0" brushRef="#br0" timeOffset="141510.18">8943 15804 0,'0'36'47,"0"17"-47,0 0 16,0 17-16,0 18 16,0-17-16,0-1 15,35-34-15,-35-1 16,0 0-1,-17-70 32,17 0-31</inkml:trace>
  <inkml:trace contextRef="#ctx0" brushRef="#br0" timeOffset="141676.94">8908 16210 0,'35'-35'31,"0"35"-15,-17 0-16,52 0 16,-34 0-1,-19 0-15</inkml:trace>
  <inkml:trace contextRef="#ctx0" brushRef="#br0" timeOffset="142253.49">9172 15804 0,'0'-35'0,"18"18"16,17-36-1,0 53 1,-35-36-1,18 36-15,-18 18 32,0 17-17,0 1-15,0 16 16,0-16-16,-18 70 16,18-54-16,-35 90 15,35-90 1,0-34-16,18-18 15,-18 35-15,35-35 16,0 0-16,1 0 16,-19 0-16,19-35 15,-1 0-15,0 17 0</inkml:trace>
  <inkml:trace contextRef="#ctx0" brushRef="#br0" timeOffset="143019.04">9543 15734 0,'0'53'31,"0"-18"-15,0 18-16,0 0 15,0 0-15,0 17 16,0-17-16,0-17 16,0-1-16,0 0 15,0-17 1,0-54 31,0-16-47,0-1 15,-36-71-15,36-17 16,0 18-16,0 52 0,0 18 16,18 35-16,17-17 15,-17 35 1,17 0-1,-17 0-15,17 0 16,0 18-16,-17-18 16,-18 35-16,35 0 15,-35 1-15,0-19 16,0 36-16,0-17 16,-35-19-16,35 18 15,-71 1-15,54-36 16,-18 35-16,-1-35 15,19 0-15,17 18 47,0 35-31,70-18 0,-35 0-16,1 0 15,-1 1-15,0-1 16,-17 18-1,-18-18 1,35-35 31,-35-18-31</inkml:trace>
  <inkml:trace contextRef="#ctx0" brushRef="#br0" timeOffset="143401.44">10089 15998 0,'0'-35'0,"-17"35"47,17 18-32,-18 35-15,18-18 16,0 18 0,0-18-16,0-17 0,0 17 15,35-35 16,-35-18-31,18-17 16,-18 18-16,0-19 16,35 1-16,-35 17 15,0-17-15,-17 35 16,-36 0-16,18 0 16</inkml:trace>
  <inkml:trace contextRef="#ctx0" brushRef="#br0" timeOffset="149409.07">10389 14358 0,'0'-35'31,"0"70"47,-17 36-62,17 17-16,-53 18 15,0-18 1,18 18-16,35-36 0,-53-35 16,53 18-16,0-17 15,0-72 32,0-17-31,17 18-16,-17-35 15,53-36-15,-53 18 16,124-106 0,-89 123-16,0 18 0,-35 0 15,53 53-15,-53-53 16,35 53 31,-35 18 656,0 17-688,18-35 1,-18 18 0,0 35 468,35-53-484,-35 17 0,36 19 31,-19 17-31,19 17 16,-36-35 0,35-17-16,-35 17 15,35-35-15,-35 53 16,18-53-16,-18 18 15,35 17 1,-35 0 0,35-35-16,-35 18 547,18-18-532,-18 35-15,35 1 16,-35-19-1,53-17 1,-53 36-16,18-36 0,-18 52 16,35-52-1,-35 18-15,35 17 16,-35 1 62,-17-36 94,-1 0-172,-17 17 16,-18-17-16,35 0 15,-17 36-15,0-36 16,-1 0-1,-17 0 1,18 0-16,18 0 16,-19 0-16,-17 0 15,18 0 1,0 0 0,17 0-1</inkml:trace>
  <inkml:trace contextRef="#ctx0" brushRef="#br0" timeOffset="150506.97">11201 14834 0,'0'0'0,"17"0"110,19-17-110,-19 17 15,19 0-15,16 0 16,-52 17-16,18-17 16,-18 53-1,0-35-15,0 35 16,0 0 0,0-36-1,-88 19 1,70-36-1</inkml:trace>
  <inkml:trace contextRef="#ctx0" brushRef="#br0" timeOffset="150766.73">11483 14852 0,'-18'53'31,"18"0"-15,0-18-16,0 18 15,0-18-15,0-17 16,53-18-16,0 35 16,18-35-16,-18 0 15,-1 0-15,-16 0 0</inkml:trace>
  <inkml:trace contextRef="#ctx0" brushRef="#br0" timeOffset="151688.11">10407 15487 0,'18'-18'93,"52"18"-61,-35 0-32,36 0 0,0 0 15,34 0-15,19 0 16,-1 0-16,54 36 16,-1-36-16,-52 0 15,-36 0-15,-18 0 16,1 0-1,-36 0 1,-88 0 78</inkml:trace>
  <inkml:trace contextRef="#ctx0" brushRef="#br0" timeOffset="152896.81">11112 16069 0,'0'18'47,"36"-18"0,-1 0-47,-17 0 15,35-18-15,-18 0 16,0-17-16,-17 0 0,17-18 16,-35 35-1,0-35 1,0 18 0,-18 17-16,1-17 15,-36 35-15,53-35 16,-53 35-16,18 0 15,35 53 1,-53 0-16,53-36 16,0 36-16,0 18 15,0-1-15,0 19 16,0-1-16,17 0 16,-17 18-16,0-53 15,36 0-15,-36-18 0,0-17 16,35-18-1,-35-18 48,0-17-47</inkml:trace>
  <inkml:trace contextRef="#ctx0" brushRef="#br0" timeOffset="156346.87">7567 16845 0,'-18'0'16,"54"-18"124,17 18-124,0 0 0,-18 0-16,18 0 15,-18 0-15,18 0 16,-18 0-16,-17 0 15,17 0-15,-17 0 16,17 0-16,0 0 16,-17 0-16,17 0 15,-17 0-15,17 0 16,0 0-16,-17 0 16,17 0-16,1 0 15,17 0 1,-1 0-1,-34 0 1,17 0-16,1 0 16,-19 0-16,19 0 15,-19 0-15,18 0 0,1 0 16,-19 0-16,19 0 16,-19 0-16,19 0 15,-1 0-15,-17 0 16,17 0-16,-18 0 15,36 0-15,-17 0 16,-19 0-16,19 0 16,-19 0-16,18 0 15,1 0-15,-19 0 16,19 0-16,-19 0 16,36 0-16,0 0 15,-18 0-15,18 0 0,0-35 16,0 35-16,-18 0 15,18 0-15,0 0 16,-17 0-16,16 0 16,1 0-16,-35 0 15,35 0-15,0 0 16,-18-35-16,18 35 16,0 0-16,-35 0 15,17 0-15,0 0 16,-17 0-16,17 0 15,-17 0-15,17 0 16,18 0-16,-18 0 16,18 0-16,0 0 0,-18 0 15,18 0-15,0 0 16,-18 0-16,18 0 16,0 0-16,-17 0 15,16 0-15,1 0 16,-17 0-16,34 0 15,1 0-15,-1 0 16,-17 0-16,0-35 16,0 35-16,-18 0 15,18 0-15,0 0 16,-18 0-16,18 0 16,0 0-16,-35 0 0,35 0 15,0 0-15,-18 0 16,18 0-16,0 0 15,-18 0-15,18 0 16,-18 0-16,-17 0 16,35 0-1,-106 0 63,0 17-62,0-17-16,-35 0 0</inkml:trace>
  <inkml:trace contextRef="#ctx0" brushRef="#br0" timeOffset="158056.37">3563 16651 0,'-18'0'16,"-17"0"0,53 0 124,-18 18-140,70-18 16,-34 0-16,34 0 15,1 0-15,-1 0 16,36 0-16,18 0 16,-1-18-16,-35 18 15,0 0-15,1 0 16,16 0-16,-52 0 16,18 0-16,-1 0 15,19 0-15,34 0 16,-17 0-16,0-35 15,-36 35-15,19 0 16,-19 0-16,-35 0 16,18 0-16,-35 0 0,17 0 15,18 35 1,-18-35-16,1 0 16,-36 35-1,53-35-15,-18 0 16,-35 18-1,18-18 1,-36 35 62,0 1-62</inkml:trace>
  <inkml:trace contextRef="#ctx0" brushRef="#br0" timeOffset="159766.77">4251 17198 0,'0'0'0,"0"-18"16,0 54 46,0-1-62,0 35 16,0 1-16,-18-1 16,18 19-16,-35-1 15,35 18-15,-35-71 16,35 0-16,0 1 15,0-107 17,0 18-17,35-141 1,-35 106-16,71-18 16,-36-17-16,-35 34 15,35 19-15,-35 35 16,0-1-1,53 72 32,-53 16-47,53 1 16,-18 18-16,1-1 0,-1 1 16,18 17-16,-18-17 15,0-18-15,-35-18 16,53 18-16,-53-18 15,35-17-15,-35 17 16,0 18 0,0-35-1,-17 17 1,-54 0 0,1-35-16,-1 0 15,-17 0-15,35 0 16,0-17-16,18 17 15,-18-36 1,88 36 31,1 0-47</inkml:trace>
  <inkml:trace contextRef="#ctx0" brushRef="#br0" timeOffset="160374.69">4992 17551 0,'0'0'0,"-35"0"16,35-36-1,0 1 17,17 35-32,1 0 15,-18-18 1,35 18-16,18 18 15,0 17 1,-53 1 0,0 17-16,0-18 15,0 18-15,0-18 16,0 0-16,-35 1 0,-1-1 16,1-35-1,17 53-15,-34-53 16,16 35-1,36-53 17,18-34-17</inkml:trace>
  <inkml:trace contextRef="#ctx0" brushRef="#br0" timeOffset="160615.74">5239 17551 0,'-36'0'31,"36"53"-15,-35 17-16,35 1 15,0-36-15,35 18 16,18-18-16,0-35 15,18 0 1,35 0-16,35-17 0,-18-36 16,1 0-16,-18-18 15</inkml:trace>
  <inkml:trace contextRef="#ctx0" brushRef="#br0" timeOffset="161881.94">9313 17145 0,'0'-35'31,"0"52"16,0 19-47,0 34 0,-17 18 16,17 36-16,-53 35 15,53-36-15,-53-35 16,53-35-16,0-18 16,0-70 31,17-35-47,-17-1 15,36-35-15,-36-17 16,0-1-16,70 1 15,-70 35-15,36 35 16,-36 17-16,35 36 31,-35 36-15,18-1 0,-18-17-16,52 35 0,-16 17 15,-1 1-15,18 34 16,-18 1-16,0-17 15,-35-37-15,53 1 16,-53-17-16,36-36 16,-36 35-16,0 0 15,0-17 17,-36-18-32,1 0 15,0 0-15,-36 0 0,1 0 16,-1 0-16,18 0 15,-17 0-15,17 53 16,35-53-16,89-36 47</inkml:trace>
  <inkml:trace contextRef="#ctx0" brushRef="#br0" timeOffset="162578.91">10089 17480 0,'0'0'0,"0"-35"15,53 35 64,-53 17-79,71 19 15,-71-1-15,53 18 16,-53-18-16,0 1 15,0-19-15,0 18 16,0 1-16,-18-36 16,18 35-16,-35-35 15,0 53-15,-18-53 16,17 0 0,54-18 30</inkml:trace>
  <inkml:trace contextRef="#ctx0" brushRef="#br0" timeOffset="162870.59">10477 17427 0,'-17'0'16,"-18"0"-1,-18 35 1,53 1-16,-36 17 16,36 17-16,0-17 15,18-18 1,0 1-16,17-36 0,18 53 15,-18-53-15,-17 0 16,17 0-16,-17 0 16,-18-71-1,0 36-15</inkml:trace>
  <inkml:trace contextRef="#ctx0" brushRef="#br0" timeOffset="164138.57">13776 15840 0,'0'0'16,"0"17"-16,-18-17 15,18 36-15,-35-36 0,0 35 16,17-35 0,18 18-1,-35-18-15,35 35 16,-53-35-16</inkml:trace>
  <inkml:trace contextRef="#ctx0" brushRef="#br0" timeOffset="164518.07">13335 16157 0,'0'-17'15,"0"-1"188,18 18-187,-18-35-16</inkml:trace>
  <inkml:trace contextRef="#ctx0" brushRef="#br0" timeOffset="165616.61">13353 16069 0,'0'0'0,"53"0"94,-18 0-94,35 0 16,1 0-16,-18 0 15,17 0-15,1 0 16,0 0-16,-36 0 16,0 0-16,0 0 15,-17 0 1,-71 0 46,0-18-46,-35 18-16,-18-35 16,18 35-16,17-35 15,18 35-15,36 0 16,70 17 62,17-17-62,1 36-16,-1-36 0,-17 0 15,18 0 1,-1 0-16,-17 0 0,-35 0 16,-36 0 46,-35 0-46,1 0-16,16 0 15,1 0-15,0 0 16,17 0-16,-35 0 16,18 0-1,17 0 1,36 53 31,17-36-47,-17 19 15</inkml:trace>
  <inkml:trace contextRef="#ctx0" brushRef="#br0" timeOffset="166525.2">13776 16439 0,'-35'0'47,"52"0"0,1 0-31,17 18-1,18-18-15,-18 0 0,1 0 16,-1 0-16,-17 0 31,-18 35-31,-53-35 63,0 0-63,-35 0 15,-1-35-15,19 35 16,-1 0-16,18 0 16,36 18-16,34 17 46,36-35-30,18 0-16,17 0 16,0 0-16,0 0 15,1 0-15,-36-18 16,-18 18-16,-53-35 78,-17 35-78,0 0 16,-36 0-16,18 0 15,0 35-15,36 18 16</inkml:trace>
  <inkml:trace contextRef="#ctx0" brushRef="#br0" timeOffset="169089.91">2752 15857 0,'53'36'141,"-18"-36"-126,0 0-15,0 35 16,-17-35-16,17 0 16,1 0-16,-1 35 15,0-35 17,-52 0 14,-1 0-30</inkml:trace>
  <inkml:trace contextRef="#ctx0" brushRef="#br0" timeOffset="169444.46">2663 16281 0,'36'0'16,"-1"0"-1,0 0-15,-17 0 16,17 0-16,-17 0 16,35 0-1,-18 0 1,-35 17 0,-18-17 30</inkml:trace>
  <inkml:trace contextRef="#ctx0" brushRef="#br0" timeOffset="170746.73">1341 15240 0,'0'-18'31,"-36"18"1,1-35-32,17 35 15,-17 0-15,17 0 16,-17 0-16,0 18 16,17-18-16,18 17 0,-53 19 15,53-1 1,-35 0-16,35-17 0,0 17 15,0-17-15,0 17 16,0 18-16,18-18 16,35 18-16,0 0 15,-18-18-15,35 1 16,19-1-16,-54 0 16,18 0-16,-18 1 15,0-19-15,-35 19 16,53-1-16,-53-17 15,18 17-15,-18 0 16,0-17-16,0 17 0,-18 18 16,-52 0-1,34-53 1,-34 0-16,-18 0 16,-36 0-16,1 0 15,70 0-15,17 0 16,1 0-16,18 0 15,52 0 17,18 0-17,17 0-15</inkml:trace>
  <inkml:trace contextRef="#ctx0" brushRef="#br0" timeOffset="173288.28">1376 16616 0,'0'35'16,"0"-70"31,0 0-32,0-1 1,0 1-1,35 35-15,-35-35 0,35-1 16,-17 36 31,-18 36-31,0-1-16,0-17 15,0 35 1,0-89 62,35 1-47,1 35 0,-36 18-31,0 35 16,0-36 0,35-70 62,-18 18-47,36 53-15,-53 52-1,36-35 1,-36-17 0,35 17-16</inkml:trace>
  <inkml:trace contextRef="#ctx0" brushRef="#br0" timeOffset="173936.4">1799 16633 0,'0'-35'16,"18"0"31,-18 17-32,35 18-15,-35-35 16,0 0 0,0 17-1,0 53 16,-18-17-15,18 17 0,0 1-16,0-1 15,18-35 1,17 0 0,18-35-1,-53-1-15,53 1 16,-53 0-16,35-1 15,-35 19-15,0 34 63,36 19-63,-36 17 0,17 0 16,19-1-1,-36-16-15,53-1 16,-18 18-16,-70-53 62,-36 35-46,36-35-16,-1 0 16,1 35-16,35-17 31</inkml:trace>
  <inkml:trace contextRef="#ctx0" brushRef="#br0" timeOffset="181273.99">15099 15416 0,'0'53'172,"0"18"-172,0-18 0,0 70 16,-35 1-16,35 105 15,-36-123 1,36-36-16,0-34 15,0-1-15,0-70 63,0-1-47,0-34-16,0-18 15,0-36-15,0 1 16,0 17-16,0-18 15,18 54-15,-18 17 0,35 18 16,-35 17-16,53-17 16,-18-1-16,1 1 15,-19 35-15,19-35 16,17 35 0,-53 18-16,52 17 15,-52-18-15,18 19 16,-18-1-16,0-17 15,0 17-15,0 0 16,0-17-16,-35 17 16,0 0-16,-18 1 15,17-36-15,-17 35 16,18-35-16,18 0 16,-19 0-16,1 0 15,35-18-15,18 54 47,35-1-47,-18 18 16,0-18-16,0 36 15,1-1-15,-1 18 16,0-17-16,0-1 16,-35-17-16,53-35 15,-53 17-15,18-35 16,-18 36-16,35-36 15,-35-36 48</inkml:trace>
  <inkml:trace contextRef="#ctx0" brushRef="#br0" timeOffset="181842.7">15663 16087 0,'0'-18'16,"0"-17"31,-17 35 0,-19 53-32,36 0-15,0-36 16,0 18-16,0 1 15,18-36 1,35 0 15,-53-36-31,35 1 16,-17-18-16,-18 18 31,0 0-31,-18-1 16,-17 36-16,0 0 15,17 36-15,-17-1 16</inkml:trace>
  <inkml:trace contextRef="#ctx0" brushRef="#br0" timeOffset="183300.45">14587 16722 0,'53'0'110,"-17"0"-95,16 0-15,37 0 0,34 0 16,18 0-16,89 0 16,16 0-16,-51 0 15,16 0-15,-34 0 16,-19 0-16,-69 0 16,-1 35-16,0-35 15,-35 35-15,-18-35 16,-17 0-16,-18 35 15,53-35-15,-18 0 16,-70 0 47,-1 0-48,1 0-15</inkml:trace>
  <inkml:trace contextRef="#ctx0" brushRef="#br0" timeOffset="184859.2">14605 17392 0,'0'-35'16,"35"52"62,-35 36-78,0 18 16,36-1-16,-36 19 0,0-37 15,0 1 1,0 0-16,0-35 0,17-18 16,-17-18 30,0-35-46,0-35 16,-17-18-16,17 18 16,0-35-16,0 34 15,0 37-15,0-1 16,35 17 0,-18 36-1,19 0-15,-1 18 16,-35 0-16,53 35 15,-53-1-15,0 1 16,0-35-16,0 17 0,0-17 16,0 17-1,-18-35-15,18 35 0,-35-35 16,0 0 0,-36-17-1,36-18 1,35 52 15,0 18-15,35 36-16,36 17 15,-18-17-15,0-18 0,-18 0 16,-18-18-16,36 0 16</inkml:trace>
  <inkml:trace contextRef="#ctx0" brushRef="#br0" timeOffset="185504.81">15152 17692 0,'0'0'0,"0"-35"15,0 17 1,-18 18-1,-17 35 17,35-17-32,0 17 15,0-17 1,0 17-16,18-35 16,-1 0-1,18-18 1,1-35-1,-36 18 1,0 0 0,0 70 15,0 0-15,0 18-16,0 18 15,0-18-15,0-18 16,35 18-16,-35 0 15,35-35-15,-35 34 16,18-52-16,-71 0 47,18 0-31,-36-17-16,18 17 15,18-35-15,17 35 16,54 0 31,17-18-32,-1-35-15,1 0 0</inkml:trace>
  <inkml:trace contextRef="#ctx0" brushRef="#br0" timeOffset="186479.05">15275 17392 0,'0'0'0,"0"-18"16,0 54 62,0 16-78,18-16 15,-18 17-15,0 0 16,0-36-16,0 19 16,18 16-1,-18-34 1</inkml:trace>
  <inkml:trace contextRef="#ctx0" brushRef="#br0" timeOffset="186721.13">15275 17604 0,'-53'0'0,"53"-18"16,18 18 15,17 0-15,1 0-1,34 0 1</inkml:trace>
  <inkml:trace contextRef="#ctx0" brushRef="#br0" timeOffset="187353.65">15452 17180 0,'0'-35'16,"0"0"0,53 35-16,-36-36 15,18 36-15,1-35 16,-19 35-16,36 0 16,-17 35-1,-36-17 1,0 17-16,0-17 0,0 35 15,0 0 1,-18-18-16,-17 18 0,-1 0 16,1 17-16,35 19 15,-35 17-15,35-36 16,0-35-16,0 1 16,17-1-16,1-35 15,17 0-15,1 18 16,-19-18-16,19 0 15,-1 0-15,-17 0 16,17-71-16,-35 36 16</inkml:trace>
  <inkml:trace contextRef="#ctx0" brushRef="#br0" timeOffset="188148.53">15857 17233 0,'0'35'47,"0"1"-47,0-1 16,0 71-1,0-53-15,0 17 16,0 1-16,0-1 16,0-34-16,0-1 15,0-53 32,0-17-31,0-53-16,0-36 15,0 1-15,0-1 0,0 19 16,0 34-16,36 36 16,-36 0-1,17 35-15,36-18 16,-18 18-1,1 0 1,17 0 0,-18 53-1,-35-18-15,0-17 16,0 17-16,0 0 16,-35 1-16,35-19 15,-53-17-15,17 53 16,1-53-16,-18 35 0,36-35 15,17 18 17,0 35-17,17-18-15,71 106 32,-52-88-32,-1 0 15,-35-18-15,53-17 16,-53 17-16,18-35 15,-18 53-15,0-70 63</inkml:trace>
  <inkml:trace contextRef="#ctx0" brushRef="#br0" timeOffset="188504.86">16298 17568 0,'0'0'0,"0"53"63,0-17-48,0-19-15,0 18 16,0 1-16,0-19 16,18-17-1,35-17 1,-53-1-1,35-17-15,-35 0 16,0 17-16,0-17 16,-53 35-1,0 0-15,-17 17 16</inkml:trace>
  <inkml:trace contextRef="#ctx0" brushRef="#br0" timeOffset="208037.04">16757 10354 0,'0'-18'16,"0"89"109,35 52-125,-35 19 15,53 34-15,-53 0 16,0-17-16,35-35 16,-35-36-16,36-18 15,-36-17-15,35-18 16,0 1-1,-17-36 1,35-36 0,-18-16-1,0-19-15,1 0 0,-1-34 16,18-19-16,-18 1 16,0-1-16,1 36 15,-36 53-15,53-1 16,-53 1-1,35 35 32</inkml:trace>
  <inkml:trace contextRef="#ctx0" brushRef="#br0" timeOffset="209057.18">17745 11254 0,'0'-18'47,"-18"18"-16,0 0-15,-17 0-1,35 18 1,-53 17-16,53 18 0,-35 0 16,35-36-16,0 36 15,18-53 1,35 0-1,-36 0 1,-17-17 0,53-1-16,-18-17 0,-35-1 15,36 1-15,-36 0 16,0 105 31,-36 1-47,36 17 15,0 36 1,0-1-16,0 18 0,0-17 16,0-1-16,0-35 15,36-17-15,-36-36 16,17 0-16,-17 1 16,-53-54 30,-17-17-46,-18-53 0,-36-36 16,1-17 0,70 71-16,53 34 0,53 36 31,0 0-15,17 18-16,1-18 15,17 0-15,-35 0 16</inkml:trace>
  <inkml:trace contextRef="#ctx0" brushRef="#br0" timeOffset="212632.36">6227 9596 0,'0'0'0,"0"-18"16,-18 71 78,18-18-94,-35-17 15,35 17-15,-53 18 16,53 17-16,-71 1 15,36 17-15,0 0 16,35-35-16,-53 18 16,53-18-16,0 0 15,-36 0-15,36-18 16,0 18-16,0 0 16,0 0-16,0 17 15,0 1-15,0-1 0,0-17 16,0 0-16,0-18 15,0-17-15,0 17 16,0 1 0,0-1-16,0 0 15,0-17-15,0 17 16,0-17-16,0 17 16,0 0-16,0-17 15,0 17-15,0-17 16,0 17-16,0 0 15,0-17-15,0 17 16,0-17-16,0 53 16,0-36-1,0 18-15,0-18 0,0-17 16,0 17-16,0-17 16,0 17-16,0 0 15,0-17-15,0 17 16,0-17-16,0 17 15,0 36 1,0-54-16,0 18 16,0 1-1,0-19-15,0 19 16,0-19-16,0 19 16,0-1-16,0-18 15,0 36 1,0 0-16,36-35 15,-36 35 1,0-18-16,0-17 0,0 35 16,0 0-1,35-18-15,-35 0 16,0-17-16,0 17 16,35 18-16,-35-18 15,0 1-15,35 16 16,-35-34-16,0 17 15,53 18-15,-53-17 0,18 16 16,-18 1 0,35 18-16,-35-36 0,36 18 15,-36-18 1,35 1-16,-35-19 16,35-17-16,-35 36 15,0-19 48</inkml:trace>
  <inkml:trace contextRef="#ctx0" brushRef="#br0" timeOffset="-214404.03">15787 9807 0,'0'0'0,"0"35"109,0-17-109,0 35 16,0 18-16,35 70 15,-35-88 1,53 17-16,-53 36 16,71 17-16,-71-34 15,35 17-15,0 52 16,-35-70 0,0 1-16,0-1 15,0 0-15,0-17 16,0-1-16,35 1 0,-35-1 15,0-34-15,0 16 16,0 1-16,0-17 16,0 34-16,0-17 15,0-18-15,0 18 16,0 0-16,0 35 31,0-35-31,0-17 0,0 17 16,-17-1-16,17 1 15,0-17-15,-36 17 16,36-1-16,0 1 16,-35 0-16,35 0 0,0 0 15,-35-18 1,35 18-16,0-17 0,0-19 16,0 36-16,0 0 15,-18-35-15,18 35 16,0-18-16,0-17 15,0 17-15,0 18 16,-35-18-16,35 18 16,0 0-16,0-18 15,-35 0-15,35 1 16,0-1-16,-36 18 16,36-18-16,-35 18 15,35-18-15,-35 18 0,35-17 16,-18-19-1,18 18-15,0 18 0,-35-17 16,35-1 0,0 0-1,0-52 79,0-19-94</inkml:trace>
  <inkml:trace contextRef="#ctx0" brushRef="#br0" timeOffset="-211419.28">11977 14270 0,'0'-35'31,"0"17"0,0 36 110,0 17-125,0 18-16,53-18 15,-53 36-15,35 17 16,-35-18-16,35 1 16,-35-1-16,36-17 15,-36-17-15,35-1 16,-35 0-16,35 0 15,-35 1-15,18-1 16,-18 0 0,0-17-16,35 17 0,-35 1 15,35-89 63,-35 0-78,36-18 16,-36 1-16,52-1 16,-52 0-16,53 36 15,-53-35-15,71-1 16,-71 18-16,53 18 16,-53-18-16,35 35 15,-35-35-15,35 18 0,-35 17 16,18-17-1,-18 0-15,35 35 16,-35-18-16,0 36 109,-17 17-109</inkml:trace>
  <inkml:trace contextRef="#ctx0" brushRef="#br0" timeOffset="-210346.9">12647 15187 0,'0'-35'0,"0"17"63,-18-17-47,18 0-1,-17 35 1,17-18-16,-35 18 15,-1 0 1,36 18 0,-17-18-1,17 70-15,0-35 16,0-17-16,0 17 16,0-17-1,35-18 16,0 0-31,-17-18 16,-18-17 0,35 0-1,-35 70 32,-18 18-31,18-18-16,0 36 15,0 17-15,0 0 16,0 0-16,0 18 16,0-53-16,18 0 15,-18 0-15,0-35 0,0 17 16,35 0-16,-35-17 16,0 17-1,-17-35 1,-36 0-1,18 0-15,-18 0 16,-18-53-16,0-17 16,19 34-16,52 1 15,0 0 17,35 35-32,0-35 15,36 35-15,35-71 16,-54 36-16,-34-1 15,-18 1-15,53 35 16,-53-18-16,-18 18 31,1 36-15,-36-1-16,18-35 16</inkml:trace>
  <inkml:trace contextRef="#ctx0" brushRef="#br0" timeOffset="-207953.03">17110 15452 0,'0'0'0,"0"-53"15,0 35 1,0-17 15,0 52 63,0 1-78,0 70-16,0 18 15,35 18-15,-35-1 16,0-17-16,35 0 16,-35-18-16,0-18 15,0-17-15,36-17 16,-36-1-16,35 0 15,0-35 32,-35-17-31,18 17 0,-18-18 93,0-17-109,53-36 31,-53 18-31,70-17 16,18-107-16,-52 89 15,-1 0 1,0 17-16,1 18 0,-1 18 16,-35-18-16,53 0 15,-53 36-15,53-19 16,-36 1 0,-34 35 124</inkml:trace>
  <inkml:trace contextRef="#ctx0" brushRef="#br0" timeOffset="-206635.07">17762 16263 0,'0'0'0,"18"0"32,-18-35-32,0 17 47,0-17-1,-35 35-30,-1 0 0,36 17-16,-35 19 15,35-1-15,-35 0 16,35-17-16,0 17 16,0-17-1,35-18 1,0 0-1,1-18 1,-1-35 0,-53 106 62,18 0-63,0 0-15,0 0 16,0 18-16,0 17 0,0 0 16,0-18-16,0 1 15,0-36-15,18 1 16,-18-1-16,0-17 16,0 17-1,-53-88 32,0 0-31,-17-35-16,-19 17 15,54 36-15,88 35 47,18 0-47,-1 0 16,-35-35-16,36 35 15,-18-36-15,-18 36 16,-17-17 0</inkml:trace>
  <inkml:trace contextRef="#ctx0" brushRef="#br0" timeOffset="-205688.86">16898 16933 0,'-35'0'31</inkml:trace>
  <inkml:trace contextRef="#ctx0" brushRef="#br0" timeOffset="-205315.29">16757 16863 0,'0'0'0,"-35"0"31,-1 0 0,19 0-15</inkml:trace>
  <inkml:trace contextRef="#ctx0" brushRef="#br0" timeOffset="-201991.28">17410 16245 0,'0'0'0,"0"36"15,0-1 16,0-17-31,0 17 32,-36-35-32,36 18 0,0 17 15</inkml:trace>
  <inkml:trace contextRef="#ctx0" brushRef="#br0" timeOffset="-200281.06">17180 16863 0,'0'0'0,"18"0"219,17 0-110,0 0-93,1 0 0,-1 0-1,-17 0 1,17 0 0,-17 0-1,34 0 1,1 0-1,-53-18-15,18 18 16,17 0 0,1 0-1,-19 0 1,36 0 0,0 0-1,0 0 1,-18 0-1,1 0-15,-19 0 16,18 0-16,18 0 16,-17 0-16,-1 0 15,-17 0-15,34 0 16,1 0-16,-17 0 16,17 0-16,0 0 15,-18 0-15,0 0 16,-17 0-16,35 18 15,-18-18 1,-17 0 0,-18 35-1,35-35 1,-35-35 31,-18 35-32,-17 0 1</inkml:trace>
  <inkml:trace contextRef="#ctx0" brushRef="#br0" timeOffset="-198877.83">17462 17815 0,'53'0'109,"0"0"-93,-35 0-16,17-17 15,1 17-15,-19-18 16,18 18-16,1-35 15,-19 35-15,19-53 16,-36 18-16,53 17 16,-53-17-16,52-1 0,-52 1 15,18 35-15,-18-35 16,0-18 0,35 53-16,-35-53 15,0 18 1,0-1-1,0 19 1,0-19 0,0 1-1,-35 35-15,35-35 16,-35 35-16,35-53 16,-53 53-16,53-35 15,-35 35-15,35 17 31,-18 19-15,18-19-16,-35 19 0,35-1 16,-36 18-1,36-18 1,-35 18 0,35-18-16,0 0 15,0 18-15,0 18 16,0-18-16,0 17 15,-35-17-15,35 0 16,0-17-16,0 34 16,0 1-16,0-1 0,0 18 15,0 1 1,0-1-16,0-18 0,0-34 16,0-1-1,0-17-15,0-54 63,-35 19-63,35-19 15</inkml:trace>
  <inkml:trace contextRef="#ctx0" brushRef="#br0" timeOffset="-125298.68">21572 16439 0,'36'0'62,"-36"36"47,0 34-93,35 18-16,-35 36 16,0-36-16,35 18 15,-35-53-15,0 0 16,0-18-16,18-35 0,-18 18 16,0-71 30,0 18-46,-18-36 16,18 0-16,0 1 16,-35-36-16,35-17 15,0-1-15,0 36 16,0 17-16,0 18 16,18 18-16,-18 0 15,52 35-15,-16-53 16,-19 53-16,54 0 15,-36 0-15,0 0 16,1 0 0,-36 35-16,0 0 15,35-17-15,-35 17 16,0 18-16,-18-17 16,18 34-16,-70-17 15,35 18-15,-1-18 16,1-18-16,17-35 15,18 35-15,-35-35 16,35-18 0,-18 18-1,36 0 1,35 0 0,0 36-16,0 17 15,17 0-15,19 35 16,-36-18-16,-18 1 15,0-18-15,-35-36 16,53 19-16,-35-1 31</inkml:trace>
  <inkml:trace contextRef="#ctx0" brushRef="#br0" timeOffset="-124580.5">22542 16827 0,'-17'-35'31,"-36"0"-15,35 35 15,18 53-31,0 0 16,-35 17-16,35-17 15,0 0-15,0-18 16,35-35-1,18 0 1,-53-35-16,18 0 16,-18 17-16,0-17 15,0 0-15,0-1 16,35 54 31,-35 53-47,53 52 15,-53 18-15,53 18 16,0-36-16,-18 19 16,0-72-16,1-35 15,-36 18-15,35-17 16,-35-1-16,0 0 31,-18-35-31,-35 35 16,18-35-1,-35 0-15,-1 0 0,0-35 16,54 35-16,17-53 16,0 0-1,0 18-15,17 0 16,-17 17-16,53 18 16,-53-53-16,53 53 15</inkml:trace>
  <inkml:trace contextRef="#ctx0" brushRef="#br0" timeOffset="-123062.85">20002 15946 0,'0'-18'32,"-17"-17"15,-36 17-32,18 18 1,35 35 31,0-17-47,0 17 15,0 0-15,0-17 16,0 35 0,17-53-1,-17 18 1,36-18 31,16 0-32,-16 35-15,-1-35 16,-17 35-16,17 0 16,0 1-16,-35-19 15,53 19-15,-53 17 16,0-18-1,-17 0 1,-19-35 0,1 35-16,-18-35 15,18 0-15,-1 0 16,1 0-16,0 0 16,17 0-1,18-52 1</inkml:trace>
  <inkml:trace contextRef="#ctx0" brushRef="#br0" timeOffset="-122523.26">20126 15646 0,'0'-53'16,"-35"53"-16,35-18 16,-53 18-1,17 0-15,-34 35 16,17 18-1,0 0-15,18 18 16,0 35-16,-18 17 16,53 36-16,-36-18 15,36 18-15,0-18 16,71 18-16,17-18 16,0-35-16,-17-54 15,-1-16-15,1-36 16,0 0-16,17-53 15,18-35-15,-18-1 0,-35 19 16,-18-36-16,-35 18 16,53 0-16,-53-18 15,0 18-15,-53-18 16,0 18-16,-70-36 16,17 54-16,18-1 15,17 71-15,36 0 16,35 18-16,-53 35 15,53-18-15,0 18 16,17-18-16</inkml:trace>
  <inkml:trace contextRef="#ctx0" brushRef="#br0" timeOffset="-121712.99">23177 16845 0,'-52'0'0,"34"0"16,88-18 31,19 18-47,-1 0 16,-18-35-16,1 35 15,0 0-15,-36 0 16,0 0-16,0 0 15,-52 0 48,17-35-63,-53 35 16</inkml:trace>
  <inkml:trace contextRef="#ctx0" brushRef="#br0" timeOffset="-121106.56">23654 16545 0,'0'0'16,"0"71"15,0-1-15,0 19-16,35-1 16,-35 71-1,35-107-15,-35-16 16,0-54 15,0-35-15,0 0-16,0 0 15,0-17-15,0 17 16,-17-18-16,17 18 0,0 18 16,35 70 30,0 1-30,0 17-16,1-18 0,17 18 16,17 53-1,-34-71-15,-36-17 16,35-18-16,-35 52 16,-18-16 15,-35-36-31,-17 0 15,-1 35-15,36-35 0,0 0 16,87 0 15,1 0-15</inkml:trace>
  <inkml:trace contextRef="#ctx0" brushRef="#br0" timeOffset="-120348.18">24606 16351 0,'0'-35'31,"0"0"-15,-17 35-1,-1 0 1,-35-18 0,35 18-16,-17 35 15,0 1-15,0 69 16,35 37-16,0-1 15,0-18-15,35-17 16,18-53-16,0-53 16,17 35-16,-17-35 15,18-17-15,17-19 16,-53 1-16,0-18 16,-35 18-16,36-71 15,-36 53-15,-18 18 16,-17-18-1,-36 0-15,-35-18 0,18 18 16,18 53-16,34 0 16,72 36 15,17-36-31</inkml:trace>
  <inkml:trace contextRef="#ctx0" brushRef="#br0" timeOffset="-119274.59">26564 16404 0,'0'-35'16,"0"17"-1,-17-35 1,-36 0 15,0 53-31,-18-35 0,1 35 16,52 0-16,-35 18 15,18 17-15,35-17 16,0 140 0,53-34-16,52 17 15,1-35-15,18 0 16,-54-18-16,1-35 0,17 0 16,-35-18-16,-35 0 15,35 18 1,-53-35-1,-36 17 17,1-35-32,-36 0 15,-17 0-15,0 0 16,18 0-16,52 0 16,-17 0-1,35 35-15,53-35 31,-18 0-31,18 0 16</inkml:trace>
  <inkml:trace contextRef="#ctx0" brushRef="#br0" timeOffset="-118690.05">27111 16898 0,'53'-35'63,"0"35"-47,17 0-16,-17 0 15,0 0-15,0 0 16,0 0-16,-18 0 15,-17 0-15</inkml:trace>
  <inkml:trace contextRef="#ctx0" brushRef="#br0" timeOffset="-117866.28">27622 16722 0,'0'-18'16,"0"53"31,0 1-47,0-1 15,0 18-15,0 0 16,0-36-16,0 19 16,0-54 46,0 0-62,0-17 16,0 17-16,0-35 15,0 1 1,0 34 0,0-17-1,0-18 1,0 35 0,0 53 109,0 18-110,36-17-15,-36-1 16,35 0-16,-35 0 15,35 1-15,-35-19 16,18-17-16,-18 53 16,35-53-1,-52 36 17,-36-36-17,0 0-15,0 0 16,0 0-16,35 0 15,-17 35 1,88-35 15,-35 0-31</inkml:trace>
  <inkml:trace contextRef="#ctx0" brushRef="#br0" timeOffset="-116659.41">28240 16563 0,'0'-18'16,"0"89"77,0 35-77,35 17-16,-35-17 16,0-53-16,35 0 15,-35-18-15,36-35 0,-36-70 47,0 17-31,0-18-16,0 18 15,0-35-15,-36-53 16,1 17-16,35 36 16,-70 18-16,70 34 15,35 54 32,0-18-47,18 0 16,-18 0-16,18 0 0,0 0 15,-18-18 1,18 18-16,-17-35 0,-36 53 47,35 35-47,-35 35 15,0 0-15,0 35 16,0-17-16,0 18 16,0-36-16,0-35 15,0 0-15,0-36 16,0 19 0,0-72 30</inkml:trace>
  <inkml:trace contextRef="#ctx0" brushRef="#br0" timeOffset="-116255.32">28804 16916 0,'0'-36'16,"0"1"0,0 0-1,-17 35 1,-19 17 0,36 19-16,-17 17 15,17 0-15,0-36 16,0 19-16,53-36 31,0-18-15,-53-17-1,35 17-15,-35-17 16,35 35-16,-35-36 16,0 54-1,0 17-15,0-17 16,0 35-1,35-53 1,-17 0 0</inkml:trace>
  <inkml:trace contextRef="#ctx0" brushRef="#br0" timeOffset="-116003.79">29069 16722 0,'0'0'0,"0"17"15,0 19-15,0 16 0,18-16 16,-18-19-16,35 36 16,-35-17-16,35-19 15,-35 19 1,0-54 31</inkml:trace>
  <inkml:trace contextRef="#ctx0" brushRef="#br0" timeOffset="-115819.71">29263 16704 0,'-18'53'16,"-17"17"0,-36 36-16,19 0 15,-19-35-15,53-18 16,18-18-16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2:07.142"/>
    </inkml:context>
    <inkml:brush xml:id="br0">
      <inkml:brushProperty name="width" value="0.05292" units="cm"/>
      <inkml:brushProperty name="height" value="0.05292" units="cm"/>
      <inkml:brushProperty name="color" value="#FF0000"/>
    </inkml:brush>
  </inkml:definitions>
  <inkml:trace contextRef="#ctx0" brushRef="#br0">28293 6756 0,'0'0'0,"0"-53"15</inkml:trace>
  <inkml:trace contextRef="#ctx0" brushRef="#br0" timeOffset="18109.28">18750 3069 0,'0'35'172,"0"36"-172,0 17 16,18 36-16,-18-1 15,0 18-15,0-17 16,0-36-16,0-18 16,35-34-16,-35-19 15,0-52 48</inkml:trace>
  <inkml:trace contextRef="#ctx0" brushRef="#br0" timeOffset="19107.06">18732 3104 0,'0'0'0,"0"-17"15,0-18 17,53 35 30,-17-36-62,-1 36 16,36-53-16,34 53 15,-16-53-15,-19 53 0,1-35 16,-18 35 0,-1 0-16,-34 0 0,35 0 15,-18 0-15,18 0 16,0 0-16,-18 0 16,18-35-16,0 35 15,-17 0-15,-19 0 16,36 0-1,-53 17-15,18-17 16,-18 18 0,35-18-16,-35 35 15,35-35 1,-35 18 0,18 35-1,-18 0-15,0 17 0,53 19 16,-53 34-16,0 18 15,35 18-15,-35-36 16,35 89 0,1-159-16,-36-18 15,35 18-15,-35 0 16,35-18 0,-70-35 46,0 0-62,-18 36 0,-18-36 16,-17 53-1,0-53-15,-18 53 0,18-53 16,-18 0 0,53 0-16,-18 0 0,1 0 15,35 0 1,-18 0-16,17 0 15,89 0 17</inkml:trace>
  <inkml:trace contextRef="#ctx0" brushRef="#br0" timeOffset="20519.09">19209 1958 0,'0'0'15,"-18"0"-15,0 0 31,18-35-15,-35 35-16,18 0 16,-19 0-1,1 35-15,0 0 16,-1 18-16,1 18 16,-18-1-16,0 36 15,18 18-15,35-1 16,0-35-16,0 0 15,35-17-15,18-18 16,-17-18-16,34-35 0,1 35 16,17-35-1,-18 0-15,-17-35 0,0 35 16,-18-53-16</inkml:trace>
  <inkml:trace contextRef="#ctx0" brushRef="#br0" timeOffset="21032.31">19420 2558 0,'0'0'0,"-17"-36"31,-1 36-15,-17 0-1,35 53 1,-35 0-16,35-18 15,0 1-15,0-1 0,17-17 32,18-18-17,-17 0 1,-18-36-16,35 1 16,-35 17-16,0-17 15,36 0-15,-36 53 31,0 17-15,0 0-16,0 0 16,0-17-16,35 17 15</inkml:trace>
  <inkml:trace contextRef="#ctx0" brushRef="#br0" timeOffset="21792.8">19579 2487 0,'18'53'47,"-18"0"-47,0 0 15,0 17-15,0 1 16,0-18-16,35-36 16,-35 19-1,0-54 63,0 0-78,0-34 16,0-19-16,0 18 16,0-17-16,0 17 0,0 0 15,0 35 1,53 36 15,-18 17-15,-35 0-1,18-35-15,-18 36 16,0-19 15,-35-17 1,35-35-17</inkml:trace>
  <inkml:trace contextRef="#ctx0" brushRef="#br0" timeOffset="22188.01">19720 2187 0,'0'53'31,"0"-18"-31,36 36 16,-36 35-16,0-18 0,35 0 16,-35-17-1,35-36 1,-35 0-16,35-35 0,-35-35 31,18-18-15,-18 0-16,0 18 15,0-18-15,0 0 16,35 35-16,18 18 31,-53-35-31,18 35 16,17 0 0,0 0-16,-17 18 31</inkml:trace>
  <inkml:trace contextRef="#ctx0" brushRef="#br0" timeOffset="23170.72">20391 3616 0,'0'0'0,"17"0"93,54-18-93,52 18 16,36-70-16,-18 70 16,53-71-16,-18 71 15,1-70-15,-18 70 16,-36-53-16,-35 53 15,18-53-15,-53 53 16,-35 0-16,17 0 16,-53 0 31,1-35-32</inkml:trace>
  <inkml:trace contextRef="#ctx0" brushRef="#br0" timeOffset="24177.33">22066 2857 0,'0'53'63,"0"0"-63,18 53 0,-18 0 15,0 53-15,0 17 16,70 1-16,-70-54 16,36-52-16,-36-19 15,53-16-15,-18-36 31,-35-53-15,0-18 0,0-17-16,0-18 15,0-70-15,-53-18 16,-18 17-16,1-17 0,-1 36 16,71 69-1,-35 37-15,35 34 16,35 18 15,-17 0-31,17 0 16,18 0-16,18-35 15,-36 35-15,18 0 16,17 0-16,1 0 16,-18 0-16,35 0 15,-17 0-15,-1 0 16,-34 0-16,16 0 15,1 0-15,0 0 0,-35 0 16,17 0-16,-17 0 16,17 35-1,0-35-15,-17 35 16,-18 18 0,35-35-16,-35 35 15,0 0-15,36 17 16,-36 1-16,35 17 15,-35 0-15,53 36 16,-53-1-16,0-35 16,0-17-16,0-36 15,0 18-15,0 0 0,0-35 16,0 17 0,0 0-16,0-17 15,-18 17-15,18 0 0,-53-35 16,18 36-16,0-36 15,-36 35-15,-52-35 16,-54 70-16,-34-70 16,34 0-16,54 53 15,87-53-15,36-17 47,89-54-47,-36-17 16</inkml:trace>
  <inkml:trace contextRef="#ctx0" brushRef="#br0" timeOffset="24853.42">22172 1570 0,'0'-35'16,"-35"35"0,0 0-16,-18 0 15,0 0-15,0 88 0,-18 18 16,18 17 0,53 1-16,0-19 0,0 19 15,18-18 1,17-36-16,0-17 0,-17-53 15,17 35-15,1-35 16,-1 0-16,0 0 16</inkml:trace>
  <inkml:trace contextRef="#ctx0" brushRef="#br0" timeOffset="25394.12">22243 2275 0,'0'-17'0,"-18"17"16,18 35 30,0 0-30,18-35 15,17-53-15,-35 18-16,35 0 16,0-18-1,1 53 1,-1 18 15,-35 34-15,0-34-1,0-36 48,0-17-48,18 35-15,-18-17 0,35 17 32,0 17-32,-35 18 15,0 1-15,18-36 16</inkml:trace>
  <inkml:trace contextRef="#ctx0" brushRef="#br0" timeOffset="25859.14">22631 1693 0,'0'53'15,"0"18"1,17 17-16,-17 0 16,36 18-16,-36-35 15,35-36-15,-35 0 16,35 0-1,-35-70 17,0 0-17,0 17-15,35-35 16,-35 18-16,18 35 16,-18-18-1,35 18 1,-17 0 15</inkml:trace>
  <inkml:trace contextRef="#ctx0" brushRef="#br0" timeOffset="26660.24">22789 2205 0,'0'-35'62,"-17"35"-46,17-18-16,-35 18 16,17 0-16,-35 0 15,18 0-15,17 18 16,18-1-16,0 36 15,0 0-15,0-35 16,0 17-16,0-17 16,53-18-1,0-18 1,-18 0-16,-35-35 16,35 0-16,-35 18 15,36-18-15,-36 0 16,0 0-16,0 1 15,0-19-15,0-17 16,0 17-16,-18 36 0,18 88 47,0-18-47,0 0 16,0 18-16,18 18 15,-18-1-15,0 1 16,0-18-16,35 0 15,-35 0-15,0-18 16,35 0-16</inkml:trace>
  <inkml:trace contextRef="#ctx0" brushRef="#br0" timeOffset="28572.07">22631 4657 0,'0'17'203,"0"1"-187,0 35 15,0-36-15,0 19-1,0-1 1,0-17 0,0 17-16,0-17 31,0 17-31,-18-35 15,18 35-15,0-17 32,0 17-17,-18 0 1,18-17 0,0 17-1,-35-35-15,35 18 16,0 17-1,-35-35-15,35 35 16,-18-17 0,-17 35-1,0 0 1,-1 0 0,1-18-1,-18-17 1,-17 17-1,52-35-15,-17 35 16,-1-35-16,19 36 16,-18-36-16,-1 0 15,19 35-15,-19-35 16,1 0-16,17 0 0,-17 0 16,0 0-16,0 0 15,-18 0-15,17 35 16,1-35-16,-53 0 31,35 0-31,18 0 0,-1 0 16,-16 0-16,-1 0 15,0-17-15,17 17 16,-17 0-16,1-36 16,16 36-16,-17-35 15,18 35-15,0-35 16,17 35-16,-17-53 15,-18 17-15,53 1 32,-18 35-32,18-35 0,0 17 78,-35 18-78,0 0 31,35-35-15,-18 35-1,18-18 48,0-17-48</inkml:trace>
  <inkml:trace contextRef="#ctx0" brushRef="#br0" timeOffset="30207.15">20426 5292 0,'53'0'110,"-36"-18"-110,36-17 15,0-18-15,0 18 16,106-89 0,-124 89-1,0 35-15,1-53 16,-19 53-16,-34 0 187,-36-35-171,18 35-16,-1-36 16,1 36-16,-18-35 15,0 0-15,0-1 0,36 1 16,-19 35 0,36-17-16,0 69 140,0-34-140,0 17 16,0 36-16,0 17 15,0 53-15,0-17 16,0-36-16,0-18 16,18-17-16,-18-35 15,35-18-15,-35 35 16,0-70 46,0 17-46</inkml:trace>
  <inkml:trace contextRef="#ctx0" brushRef="#br0" timeOffset="33843.5">22472 2840 0,'0'-18'0,"0"53"172,18 18-156,-18 0-16,52 18 0,-52-18 16,53 17-16,-53-17 15,36 0-15,-36-18 16,35-17-16,-35 17 15,18-35 1,-18-35 93,0 17-93,0-17-16</inkml:trace>
  <inkml:trace contextRef="#ctx0" brushRef="#br0" timeOffset="36884.3">22472 2840 0,'0'-35'15,"-35"35"1,52 0 156,19 0-156,-36 17 15,35-17-31,0 0 15,-35 18-15,35-18 16,-17 35 15,17-35-15,1 0 15,-36 35-31,17-35 16,19 36 15,-1-36-15,-35 17-1,17-17 1,19 36 0,-1-1 15,0-35-16,-35 18 1,36-18-16,-1 35 16,-18-35-1,-17 35 1,36-35 0,-1 0 77,-35 18-77,-18 17 78,-17-35-94,0 35 15,17 1-15,-17-19 16,0 18-16,-1 1 16,1-1-16,35-17 15,-35-18-15,35 53 16,-35-53-16,35 35 15,-18-35 1,18 17-16,-35-17 16,35 36-1,0-19 1,-36-17 0,36-53 124,0 36-124,-17-36-16,17 0 15,0 0-15,-36 35 16,36-17-16,0 0 16,0 0-16,0-18 15,0 0 1,0 18 0,0-18-1,0 17 1,-35 1-1,35 0 1,-35-1 15,35 19 16,0-18-31,0-1-1,0 54 64,0 35-64,0-36 1,0 19-16,0-1 15,0-17-15,0 17 16,0-17-16,17 35 16,-17-18-16,0 0 0,36 0 15,-36 1-15,0-19 16,35 19-16,-35-1 16,0-18-16,18 19 15,-18-1-15,0 0 16,35-35-1,-35 36-15,0-54 79,0-35-79,0 18 15,-18-18 1,18 18-16,-35-18 0,35 0 15,-35 0 1,35 18-16,-18-1 0,18-17 16,-35 53-1,35-17-15,0-19 16,0-17 0,0 36-1,0-18 16,17 52 48,1-17-64,-18 35 1,53-35-16,-53 36 15,53-36-15,-53 35 16,35-35-16,18 35 16,-18-35-1,-17 18 1,17-18 0,-35 35-1,36-35-15,-36 36 16,17-36-16,19 0 15,-36 17 1,52-17 0,-34 0 15,-18 35-15,35-35-1,1 36 48,-36-19 46,-36 19-93,1 17-1,-18-1 1,18-16-16,0-19 16,35 19-16,-71-1 0,53 18 15,18-18-15,-52 0 16,52 1-1</inkml:trace>
  <inkml:trace contextRef="#ctx0" brushRef="#br0" timeOffset="38621.15">20232 3687 0,'-35'0'63,"-1"0"-17,19 0-14,-36 35-17,17-35 1,36 17 0,36-17 109,17 0-110,-36-17 1,19 17-16,-1 0 15,-18 0-15,36 0 16,0 0 0,-35-35-1</inkml:trace>
  <inkml:trace contextRef="#ctx0" brushRef="#br0" timeOffset="48865.67">21220 3104 0,'35'-17'203,"35"-18"-187,-17 35-16,0 0 15,0-36-15,-35 36 16,17 0-16,-17 0 15,17 0 1,0 0 0,-35-35 15,-17 35 78</inkml:trace>
  <inkml:trace contextRef="#ctx0" brushRef="#br0" timeOffset="49789.75">21678 2893 0,'0'-18'16,"0"-17"62,0 52-15,0 1-48,0 17-15,0-17 16,35 17-16,-35 1 15,0-19 1,18-17-16,-18 36 31,0-54 32,0 0-63,0-17 15,0 17-15,0-35 16,0 0-16,-18 1 16,18 34-16,36 18 93,-36 35-93,53-35 16,-36 35-16,19-35 16,-1 36-16,-18-36 15,-17 17-15,36-17 16,-36 36 0,35-36-16,-35 17 31,-18 36-16,-52-17 1,35-36-16,-1 0 0,-17 35 16,18-35-16,-18 0 15,53 35 1</inkml:trace>
  <inkml:trace contextRef="#ctx0" brushRef="#br0" timeOffset="50930.54">21008 2663 0,'0'0'0,"-18"0"15,-17 0 1,35-35 0,0 18 30,0-19-30,35 1-16,18 35 16,0-53-16,-18 53 15,18-18-15,-17 18 16,-19 0 0,-17 71 15,0-36-16,-35-17-15,0 35 16,-1 0-16,1-18 16,35 18-16,-35-35 15,35 17-15,0 0 16,17-35 0,36 0-1,-35 0 1,17 0-16,-17 0 0,35 0 31,-18 0-31,-17 0 16,17 0 15</inkml:trace>
  <inkml:trace contextRef="#ctx0" brushRef="#br0" timeOffset="51535.78">21078 2752 0,'36'0'78,"17"0"-63,-18 0 1,0 0 0,-35-36-1,35 36 1</inkml:trace>
  <inkml:trace contextRef="#ctx0" brushRef="#br0" timeOffset="70341.5">2028 14570 0,'0'0'0,"0"-36"31,-17 36-31,17-17 16,0-18-16,70-18 16,-34 0-16,52 17 15,-53 1-15,0 35 16,1-35-16,-19 35 16,19 0-1,-1 35 1,-35 0-16,0 18 15,0 0-15,-35 18 16,-1 17-16,-34 0 0,17 18 16,-18 35-16,36-17 15,35-36 1,0-18-16,0-52 0,0 17 16,53-35-16,0 0 15,-18 0-15,18 0 16,-18-17-1,-17 17-15,17 0 0,-35-18 16,71 18-16</inkml:trace>
  <inkml:trace contextRef="#ctx0" brushRef="#br0" timeOffset="71803.64">3475 14446 0,'0'-35'32,"0"17"14,-71 18-46,36 0 0,17 0 16,-35 36 0,1-36-16,-1 35 0,17 0 15,36 0 1,-35 1-16,35-19 0,0 19 16,35-1-16,-17-35 15,35 35-15,-18-35 16,-17 0-16,17 0 15,-17 0-15,17 0 16,-70 0 47,-1 0-63,-16 0 0,-1 18 15,0 17-15,17 0 16,1 18-16,35 0 15,-35-18 1,35 18-16,0-17 0,18-1 16,-18-17-16,35-18 15,0 53-15,0-53 16,18 35-16,-17-35 16,16 0-16,1 0 15,-35 0-15,17 0 16,-17 0-1,-18-18 95</inkml:trace>
  <inkml:trace contextRef="#ctx0" brushRef="#br0" timeOffset="72488.05">3986 14922 0,'0'-35'63,"18"35"-32,53 0-16,-54 0 1,18 0-16,-17 0 16,17 0-16,1 0 15,-1 0 1</inkml:trace>
  <inkml:trace contextRef="#ctx0" brushRef="#br0" timeOffset="73701.28">4145 15205 0,'-18'0'0,"-17"0"47,53-36 0,17 36-47,-17 0 0,17 0 15,-17 0-15,-18-35 16,53 35-16,-18 0 16</inkml:trace>
  <inkml:trace contextRef="#ctx0" brushRef="#br0" timeOffset="74348.27">4251 14799 0,'0'-53'0,"0"35"15,0 36 32,0 53-31,35-1-16,-35 18 15,0-17-15,36-18 16,-36-35-16,35 17 16,-35-53 15,0 1-15,0-36-16,0-18 15,0-17-15,0 0 16,-53-18-16,53 18 15,-35 35-15,35 35 16,17 71 31,19 0-47,-1-18 0,0 18 16,0 18-1,1-18-15,-1 17 0,0-17 16,0 0-16,-17-18 15,-18 1-15,53-36 16,-53 52-16,0-34 31,-18 17-15,-35 1-16,-35-1 16,0 0-16,-18-35 15,53 53-15,36-53 16,123-35 15,-18-36-15</inkml:trace>
  <inkml:trace contextRef="#ctx0" brushRef="#br0" timeOffset="75013.98">5944 14270 0,'-35'-18'16,"53"89"46,35 35-62,-18 17 16,0 36-16,-35-18 15,71-18-15,-71-17 16,35-70-16,-35-1 16,53-35-16,-18 0 15,0-18 1,1-35-16,-1-17 0,-35-19 16,53-16-1,-53-1-15,53-35 0,-53 35 16,35 0-16,-35 53 15,0 88 48,0 1-63</inkml:trace>
  <inkml:trace contextRef="#ctx0" brushRef="#br0" timeOffset="75396.16">6738 14799 0,'0'18'47,"35"17"-47,-35 0 15,0-17-15,0 17 16,36 0-1,-36-17-15,0 17 0,0 1 16,0-19 0</inkml:trace>
  <inkml:trace contextRef="#ctx0" brushRef="#br0" timeOffset="75578.77">6650 14870 0,'35'0'16,"0"0"0,1 0-1,-1 0-15,-17 0 16,17 0-16,18-53 15,0 53-15</inkml:trace>
  <inkml:trace contextRef="#ctx0" brushRef="#br0" timeOffset="76569.78">7937 14975 0,'18'0'32,"0"0"-17,17-35 1,-35-18-16,35 0 31,-35 18-31,-35 0 16,0 35 15,-1 17-31,1 19 0,35 34 16,0 1-16,0-18 15,0-36-15,35 19 16,-17-36 0,17 35-16,1-35 0,-19 0 15,19 0-15,-1-35 16,-17 35-16,-18-71 15</inkml:trace>
  <inkml:trace contextRef="#ctx0" brushRef="#br0" timeOffset="76992.87">8237 14340 0,'0'0'0,"0"18"32,36 141-17,-36-36-15,0-35 16,0 1-16,35-19 15,-35-35-15,0-17 16,18-18-16,-18-53 63,0 18-63,35 0 15,0 17 1,18 18-1,-18 0-15,18 0 32,-18 0-32,-17 0 15</inkml:trace>
  <inkml:trace contextRef="#ctx0" brushRef="#br0" timeOffset="77833.23">9349 14323 0,'0'0'0,"0"-53"0,35 106 62,-35 70-46,35 1-16,-35-1 15,53 36-15,-53-36 16,0-34-16,35-19 16,-35-17-16,36-35 15,-1-18 1,53-53-1,-53-18 1,18-35-16,18-17 0,-36-36 16,18 36-16,-18 17 15,-35 35 1,36 54-16</inkml:trace>
  <inkml:trace contextRef="#ctx0" brushRef="#br0" timeOffset="78345.42">10072 14922 0,'17'0'62,"19"0"-62,-19 0 16,36-17-16,-17 17 16,-19 0-16,18 0 15,1 0 1,-54 0 62</inkml:trace>
  <inkml:trace contextRef="#ctx0" brushRef="#br0" timeOffset="89804.34">12823 14217 0,'-35'0'16,"35"-18"109,71-35-110,-1 53 1,124-35 0,-158 35-1,-1 0-15,0 0 16,-35 35-16,35-35 16,-35 53-16,0-35 0,0 17 15,0-17 1,0 17-16,0 0 0,-52 18 15,-1 0-15,-18 18 16,-17 17-16,17-17 16,1 34-16,34 1 15,36-71-15,-35 18 16,35-17-16,35-1 16,18-35-16,-17 0 15,34 0-15,18 0 16,-17 0-16,-18 0 15,0-18-15,0 18 0,0-35 16,-36 35 0,19 0-16,-36-35 15,-18 35 32,-35 0-31</inkml:trace>
  <inkml:trace contextRef="#ctx0" brushRef="#br0" timeOffset="90344.68">12841 14623 0,'-18'-36'31,"36"36"31,35 0-62,0-35 16,-18 35-16,0 0 16,1 0-16,-19 0 0,-17-35 15,36 35-15,-36 17 47</inkml:trace>
  <inkml:trace contextRef="#ctx0" brushRef="#br0" timeOffset="91021.02">13564 14746 0,'0'0'16,"0"-18"0,0 36 15,0 35-16,0 18 1,18-1-16,-18 1 0,35-1 16,-35-34-16,35-1 15,1 0 1,-1-35 0,-17-35-1,-18-18 1,70-18-16,-70 1 15,53-1-15,-53 36 16,18 0-16,-18 70 63</inkml:trace>
  <inkml:trace contextRef="#ctx0" brushRef="#br0" timeOffset="91442.71">13988 15099 0,'17'0'31,"-17"18"0,0 17-15,0 0 0,0 0-1,0-17 1</inkml:trace>
  <inkml:trace contextRef="#ctx0" brushRef="#br0" timeOffset="91640.09">13935 15169 0,'17'0'31,"19"0"-15,17-17 0,-18 17-1,-18 0 1</inkml:trace>
  <inkml:trace contextRef="#ctx0" brushRef="#br0" timeOffset="95260.31">14887 14870 0,'35'0'62,"18"0"48,-106-71-95,230 265 79</inkml:trace>
  <inkml:trace contextRef="#ctx0" brushRef="#br0" timeOffset="95699.49">15187 14287 0,'0'18'16,"0"35"-1,0 18-15,35 17 16,-35 0-16,0 0 16,0-17-16,0-18 0,36 0 15,-36-71 32,35-17-31,-35-1-16,35-17 15,-35 18-15,18 35 16,-18-17-16,53 17 16,-18 0-1,18 0 1,-18 0-1</inkml:trace>
  <inkml:trace contextRef="#ctx0" brushRef="#br0" timeOffset="96976.4">16422 14217 0,'0'0'0,"0"-18"47,17 18-47,36-53 16,18 53-16,-1-35 0,-34 35 15,17 0-15,0 0 16,-36 0-16,18 0 15,1 0 1,-36 18-16,0 35 16,0 0-1,-18-1-15,-35 19 16,-17 35-16,-19 0 16,19-36-16,-18 18 15,0 18-15,52-35 16,36-1-16,-35-17 15,35 0-15,35 0 16,18-18-16,18-35 0,-1 36 16,1-36-1,-18 0-15,0 0 0,0 0 16,-36 0-16,18 0 16,-35-18 30,-17 18-30,17-18 0</inkml:trace>
  <inkml:trace contextRef="#ctx0" brushRef="#br0" timeOffset="97492.65">16369 14711 0,'0'0'0,"0"-18"31,0-17-15,18 35 15,-18-18-31,17 18 0,18 0 16,-17 0-16,17 0 15,1 0-15,-19 0 16,36 0 0,-35 0-16,35 0 15</inkml:trace>
  <inkml:trace contextRef="#ctx0" brushRef="#br0" timeOffset="98520.63">16951 14922 0,'18'18'78,"-18"0"-78,35 35 16,-35 0-16,0-18 15,18 0-15,-18 0 16,35-35 0,0 0 15,-35-35-16,35 0-15,-35 17 16,53-17-16,-17-18 16</inkml:trace>
  <inkml:trace contextRef="#ctx0" brushRef="#br0" timeOffset="98880.89">17427 15240 0,'35'0'15,"18"-18"16,-17 18-15,17 0 0,-18 0-1,-17 0 1</inkml:trace>
  <inkml:trace contextRef="#ctx0" brushRef="#br0" timeOffset="99666.42">17956 14799 0,'36'0'78,"34"0"-78,-17 0 16,18 0-16,17 0 15,-18 18-15,19-18 16,-19 0-16,-17 0 15,-35 0-15,17 0 16,-53 0 47</inkml:trace>
  <inkml:trace contextRef="#ctx0" brushRef="#br0" timeOffset="100409.78">18697 14570 0,'0'-18'31,"0"71"16,0 18-31,0-19-16,0 90 15,0-90-15,0-34 16,0 17-1,0-52 17,0-1-17,0-17-15,0-18 16,0 0-16,0-35 16,0-36-16,0 54 15,0 35-15,0 52 47,35 18-47,-35 1 16,36 17-16,-36 17 15,53-17-15,-53-35 16,17 17-16,19 18 16,-36-18 15,-36 0 0,1-35-15,-18 0-16,0 18 15,36-18-15,-19 0 16,36 35-16,-53-35 0,53 36 16</inkml:trace>
  <inkml:trace contextRef="#ctx0" brushRef="#br0" timeOffset="102546.22">19244 14870 0,'0'-18'62,"0"-35"-46,18 18-1,-18-1 1,35 1-16,-35 18 16,18-19-16,-18 1 15,52 0-15,1-1 16,0 1 0,0-18-1,-17 18 1,-1 35-1,0-35 1,-17 35 0,17 0-1,0 0 1,-35 17-16,18-17 16,-18 36-16,35-36 15,-35 53-15,53-53 16,-53 52-16,18-52 0,-18 18 15,35-18 1,-35 53-16,35 0 16,-17 0-1,-18-36 1,35-17-16,-35 53 16,35-53-16,-35 53 15,36-17 1,-36-1-1,17-35-15,-17 35 16,36-17 0,-36 17-1,17-35 1,19 35 0,-1-35-1,-17 0 1,17 0-1,-35-35 1,35 35-16,-35-53 16,35 53-16,-35-35 15,36 0-15,17-36 16,-53 36 0,35-1-16,-35 19 15,35 17-15,-35-35 16,0 17-1,0-35 1,18 53-16,-18-71 16,0 54-16,0-18 0,0-1 15,0 19-15,0-19 16,0 19 15,-36 17-15,-16-36 15,34 36-15,-17 0-1,-1 0 1,1 0 0,0 0-16,0 36 15,17-36 1,18 35-1,-35-35-15,-1 35 16,19-17 15,-19 17-15,1 0 0,35-17-1,-35-18 1,35 53-16,0-18 15,-18-35 1,18 36-16,-35-1 16,35 0-1,-35-35-15,35 18 16,-18 17 0,-17 0-1,-1-35 1,36 36-1,-35-36-15,0 17 16,-18 18 0,18-35-1,35 36-15,-36-36 16,1 35 0,0-35-16,17 18 31,-17-18-16,0 0 1,17 0 15,-17 0-15,-1 0 15,36-36-31,0 1 31,-17 35-31,17-18 16,0-34 0,0-19-1,0 53-15,0-17 16,0 17 0,-71 18-1</inkml:trace>
  <inkml:trace contextRef="#ctx0" brushRef="#br0" timeOffset="110761.57">1764 16880 0,'0'36'78,"35"-36"-46,-17 0-17,17 0 1,36 0-1,-54 0 1,36-36-16,0 1 16,0-18-16,0 0 15,0-17-15,0-18 16,0 17-16,0 18 16,-18 0-16,-35 18 0,53-18 15,-53 0-15,0 18 16,0-1-16,0 1 15,35 35 17,-35 35-17,0 36 1,0 17-16,0 0 0,0 36 16,0-18-16,0 0 15,35-36-15,-35-52 16,0 17-16,0 18 15,18-53 1,-18-18 31</inkml:trace>
  <inkml:trace contextRef="#ctx0" brushRef="#br0" timeOffset="111450.59">3387 16475 0,'0'0'0,"0"-36"0,0 19 0,0-18 16,-18-18 0,-35 17-1,0 36 1,36 0-16,-19 0 15,1 36-15,0-1 16,35 0-16,0-17 16,0 35-16,0 0 15,0 0-15,53 52 16,0 1-16,-1-35 16,-16-18-16,-1-18 0,0 0 15,-17-35-15,-18 36 16,53-36-16,-53 17 15,-35 18 32,-18-35-31,0 0 0,17 36-16,-16-36 0,16 0 15</inkml:trace>
  <inkml:trace contextRef="#ctx0" brushRef="#br0" timeOffset="111914.49">3669 16827 0,'0'-17'16,"-18"34"30,18 1-46,0 17 16,-35 1-16,35-19 16,18-17 15,17 0-15,0-35-1,0-18 1,1 18-1,-1 35 1,-35 35 0,35 0-16,-35-17 15,0 17 1</inkml:trace>
  <inkml:trace contextRef="#ctx0" brushRef="#br0" timeOffset="112291.38">4039 16387 0,'0'52'0,"0"-16"16,0 17-16,0 17 15,0-35-15,0 36 16,0-18-16,0-35 16,18 17-1,0-35 16,-18-18-15,52 18-16,-52-53 16,53 53-16,-35 0 15,17 0 32</inkml:trace>
  <inkml:trace contextRef="#ctx0" brushRef="#br0" timeOffset="112529.75">4322 16863 0,'0'17'16,"35"19"0,-35-1-1,35-17 1</inkml:trace>
  <inkml:trace contextRef="#ctx0" brushRef="#br0" timeOffset="112702.86">4498 16528 0,'-18'0'62</inkml:trace>
  <inkml:trace contextRef="#ctx0" brushRef="#br0" timeOffset="113010.04">4621 16916 0,'18'0'16,"-18"-18"-1,0 0 1,0-17 0,0 53-1,-18 17-15,18 0 16,0 18-1,0-17-15,0-19 0,0 36 16,18-53 0,17 0-1,-17 0-15,35-18 0,-18 18 16</inkml:trace>
  <inkml:trace contextRef="#ctx0" brushRef="#br0" timeOffset="114116.52">5062 16704 0,'71'0'63,"-18"0"-48,-18 0-15,18 0 16,0 0-16,-18 0 0,0 0 15,1 0 1</inkml:trace>
  <inkml:trace contextRef="#ctx0" brushRef="#br0" timeOffset="114344.25">5239 16880 0,'53'0'16,"0"0"-1,-18 0 1,0 0 15</inkml:trace>
  <inkml:trace contextRef="#ctx0" brushRef="#br0" timeOffset="115012.87">5539 16528 0,'0'0'0,"0"17"47,0 36-47,35 18 0,-35-1 16,0 18-16,0-17 15,35-18-15,-35-35 16,0 17-1,18-35-15,-18-18 32,0 1-32,0-36 15,0-18-15,0 18 16,0-17-16,0-1 16,-18 18-16,18 36 15,35 34 16,1 18-15,-1 18-16,0 18 0,1-1 16,-1 36-16,0-35 15,0-18-15,-35-18 16,53 0-16,-53 18 16,0-17-1,-17-19 1,-36-17-1,-18 35-15,18-35 16,-35 0-16,18 0 16,17 0-16,35 36 15</inkml:trace>
  <inkml:trace contextRef="#ctx0" brushRef="#br0" timeOffset="117217.14">6773 16192 0,'0'-35'15,"71"123"48,-71 1-48,35 34-15,-35 1 16,0-1-16,35 0 16,-35-34-16,0-19 15,36-52-15,-36 17 16,35-35-16,-17 0 31,35 0-31,-1-70 16,19-36-16,-18 0 15,17-18-15,-17 19 16,0-1-16,-17 35 16,-36 36-16,17 35 15,-17 18 32</inkml:trace>
  <inkml:trace contextRef="#ctx0" brushRef="#br0" timeOffset="117713.82">7585 16916 0,'0'0'0,"0"-36"15,-18 36 1,-17 0 0,17 0-1,18 53 1,0 0-16,0-35 15,0 17-15,0-17 16,35-18 15,18 0-15,-53-35-16,18-1 0,-18 19 16,0-36-1,0 17 1,-18 36-1,-35 0 1</inkml:trace>
  <inkml:trace contextRef="#ctx0" brushRef="#br0" timeOffset="118080.85">7796 16916 0,'0'35'31,"0"-17"-16,0 17-15,0 0 16,18-35-16,-18 18 16,35-18-16,-17 0 15,52-35 1,-34-1 0,-36 19-16,35-19 15,-35-17 1,-35 53-1</inkml:trace>
  <inkml:trace contextRef="#ctx0" brushRef="#br0" timeOffset="118613.08">8167 16528 0,'0'70'31,"0"1"-15,0 17-16,0 0 15,0-17-15,0-36 16,0 0-16,0 1 15,0-72 32,35-17-31,-35 0-16,0 0 16,35-35-1,1 88 1,-1 0-1,0 0-15,0 0 16,18 0-16</inkml:trace>
  <inkml:trace contextRef="#ctx0" brushRef="#br0" timeOffset="133113.01">10760 16210 0,'0'35'219,"0"18"-219,0 18 16,0 17-16,0 53 15,0-17-15,0-36 16,0 0-16,-36 0 16,36-17-1,0-54 1,0-87 46,0 17-62,0 18 16,0-36-16,0-17 16,0 0-16,0 0 15,0 17-15,0 0 16,0 36-16,0-18 16,36 0-16,-36 0 15,35 18-15,-35 0 16,53 0-16,-18-1 15,-17 36 1,35 0 0,-53 18-16,53 17 15,-53-17-15,35 17 16,-35 0-16,0-17 16,0 17-1,0 1-15,0-19 0,-35 19 16,-1-1-16,1 0 15,17-35-15,-17 18 16,0-18-16,17 0 16,-17 0-16,0 0 15,17 0-15,-17 0 16,52 17 31,-17 54-32,71-1-15,-36 19 16,1-19-16,-1 1 16,35 35-16,-34-36 15,-1-17-15,-35-18 16,35 1-16,-35-1 16,-17-35 62</inkml:trace>
  <inkml:trace contextRef="#ctx0" brushRef="#br0" timeOffset="133786.19">11271 16933 0,'0'-35'31,"0"0"16,-17 35-16,-1 0-15,18 17-16,-35-17 16,35 71-16,0-53 15,0 17-15,0 0 0,0-17 16,0 17 0,17-35-1,1 0 1,-18-35-1,53 0 1,-53 17-16,0-17 0,0-1 16,0 19-16,-18-19 15,-17 36 1,0 36 0,-1-1-16</inkml:trace>
  <inkml:trace contextRef="#ctx0" brushRef="#br0" timeOffset="134245.44">11465 16969 0,'0'35'47,"0"-17"-47,0 17 16,0 0 0,18-35-1,17 0 1,0-35-1,-52 35 17</inkml:trace>
  <inkml:trace contextRef="#ctx0" brushRef="#br0" timeOffset="134777.62">11677 16581 0,'0'17'31,"0"36"-31,0 18 15,0-18 1,0 17-16,0 1 0,0-18 16,0-36-16,0 36 15,0-70 32,0-1-31,18-17-16,-18-1 15,35 36-15,-35-17 16,17 17 0,36 0-16,-17 0 31,-19 0-15</inkml:trace>
  <inkml:trace contextRef="#ctx0" brushRef="#br0" timeOffset="135677.91">12171 16863 0,'17'0'78,"19"0"-62,34 17-16,1-17 15,-1 36-15,1-36 16,-36 0-16,-17 17 16,17-17-16,0 0 15,-35 36 32,-17-36-47</inkml:trace>
  <inkml:trace contextRef="#ctx0" brushRef="#br0" timeOffset="136307.66">12559 16739 0,'0'-35'16,"0"106"46,0-1-62,0 1 16,0-18-16,0 0 16,0-1-16,0-34 15,0 17 1,0-70 15,0 17-15,18-17-16,-18-35 15,0-1-15,0 0 16,0 19-16,0 16 16,0 54 15,35 17-31,-35-17 16,35 17-16,-35 18 15,35-35-15,-35 17 16,36 18-1,-36-18 32,-36-35-47,-17 0 0,1 18 16,16-18-16,-17 0 16,18 35-16</inkml:trace>
  <inkml:trace contextRef="#ctx0" brushRef="#br0" timeOffset="137988.1">13511 16545 0,'0'-35'47,"0"17"62,-17 18-93,-19 0-1,19 0 1,-18 0 0,17 18 15,-17-18-31,-1 18 15,19-18 17,17 35-17,-36-35-15,36 35 16,-52-35 0,52 18-16,-36 17 15,36 0 1,-17-35-16,17 18 15,-36 35 1,36-18 0,0-17-16,0 35 15,-35-53 1,35 35-16,0 0 16,0 18-1,0-17 1,18-36-16,-18 52 15,35-16 1,0-1 0,-17-17-1,35 35 1,-18-53-16,0 35 0,-17-35 16,17 0-1,1 35-15,-19-35 0,36 0 16,-35 0-1,17-18-15,0 18 0,1-52 16,-19 52-16,18-71 16,1 53-16,-1-17 15,-35 0-15,71 0 16,-71-18-16,35 17 16,-35-17-16,0-17 15,0 17-15,0 0 16,-35 0-16,-36 18 15,0 35-15,-17-35 16,0 35-16,18 0 0,-1 0 16,-17 0-16</inkml:trace>
  <inkml:trace contextRef="#ctx0" brushRef="#br0" timeOffset="141545.41">22454 9578 0,'36'0'110,"-19"0"-110,54-18 0,-1 18 15,1 0-15,17-53 16,36 53-16,-36-35 15,-18 35-15,-17 0 16,-35 0-16,17 0 16,-88 0 46</inkml:trace>
  <inkml:trace contextRef="#ctx0" brushRef="#br0" timeOffset="141997.51">22490 10125 0,'17'-18'31,"18"18"-31,1 0 16,17-35-16,0 35 16,-18 0-16,18 0 15,-18 0-15,-17 0 16,17 0-16,-17 0 15</inkml:trace>
  <inkml:trace contextRef="#ctx0" brushRef="#br0" timeOffset="143016.31">23389 9402 0,'0'0'0,"0"-18"15,0-17 1,0-1 0,0 19-1,0-19 1,0 72 46,0 52-62,0 35 16,0 18-16,0 36 0,-17 17 16,17-88-16,0 17 15,0-35-15,0-35 16,0-17-16,0-19 15,17-52 32,-17 0-47,0-54 16,0-16-16,0-1 16,0-53-16,0 18 15,0-35-15,-53-18 16,53 88-16,-53 0 0,53 53 15,0 35-15,18 18 47,35 0-47,-35 0 16,34 36-16,19-1 16,0 0-16,70 18 15,-36 18-15,-16-18 16,-1 35-16,-18-35 15,19 0-15,-54-1 16,18-16-16,-18-1 16,-35 0-16,35-17 15,-35 17-15,0 0 0,0 1 16,-35 17-16,-18 0 16,0 0-1,-53-1-15,18 19 0,-18-18 16,36-18-16,17-35 15,0 35 1,18-35 0</inkml:trace>
  <inkml:trace contextRef="#ctx0" brushRef="#br0" timeOffset="174848">13670 10231 0,'0'-18'15,"0"-17"95,-35 35-95,35-36 1,-18 36-16,-17 0 15,0-17 1,17 17-16,-17 0 16,-1 0-16,19 0 15,-18 0-15,17 0 16,-17 0-16,-1 0 16,19 0-16,-19 0 15,-16 0 1,16 0-1,-17 35 1,0 0 0,18 1-1,0-1-15,17 0 16,18 0 0,-35-35-1,35 71-15,-35-36 16,35-17-16,0 17 15,-18 0-15,18-17 16,0 17-16,0 1 16,0-19-16,0 19 15,0-19-15,0 18 16,0 1-16,0-19 16,0 19-16,0-19 0,0 19 15,0-1-15,0-18 16,0 19-16,0-19 15,0 36-15,0 0 16,35 0-16,-35-35 16,36 17-16,-36 0 15,52-17-15,-16 17 16,-19 1-16,19-1 16,-36-18-16,70 19 15,-34-1-15,-1 0 16,0 1-16,-17-19 15,17-17-15,18 53 0,-18-53 16,18 0 0,0 35-16,0-35 0,-18 0 15,18 0-15,0 0 16,-35-17-16,17 17 16,0-36-16,1 1 15,-19 0-15,18 0 16,1-1-16,-1 1 15,0-18-15,-17 18 16,17-18 0,0 18-16,-35-18 0,53 0 15,-53-18-15,0 18 16,0-35-16,-53-53 16,1-18-16,-54 1 15,35 52-15,-35 18 0,-35 35 16,18 53-16,35 0 15,35 0-15,-53 53 16,35-1-16</inkml:trace>
  <inkml:trace contextRef="#ctx0" brushRef="#br0" timeOffset="180851.75">22507 12435 0,'0'-35'47,"-17"106"16,17-36-63,-53 18 0,53 0 15,-18 0-15,18 0 16,0 17 0,35 1-16,1-1 0,16-17 15,37-18 1,-19 1-1,-17-36 1,-18 0 0</inkml:trace>
  <inkml:trace contextRef="#ctx0" brushRef="#br0" timeOffset="181144.67">22719 12718 0,'0'-36'31,"35"36"-16,0 0-15,18 0 16,0 0-16,-17-17 16,-19 17-16,36 0 15,-35 0 1</inkml:trace>
  <inkml:trace contextRef="#ctx0" brushRef="#br0" timeOffset="182217.43">22525 12330 0,'-18'-36'0,"18"1"16,0 17 15,0 36 47,-35 17-78,35 1 16,-53 16-16,53-16 0,-35 17 15,35 0 1,0 0-16,-36 141 31,54-124-31,17 1 0,18-18 16,0-1-16,0-16 15,18-1-15,-18-35 16,0 35-16,-1-35 16,19 0-16,0 0 15,-19 0-15,1-17 16,-17 17-16,-36-36 15,53 36-15,-53-70 16,0 52-16</inkml:trace>
  <inkml:trace contextRef="#ctx0" brushRef="#br0" timeOffset="182899.45">22401 12418 0,'0'-36'0,"0"1"31,0 18-15,36-36-1,52 0 1,-71 17-1,19 36-15,-1-52 16,18 52-16,-35-36 16,17 36-1,0 18 1,-35 17-16,0 0 16</inkml:trace>
  <inkml:trace contextRef="#ctx0" brushRef="#br0" timeOffset="183405.09">22419 12647 0,'53'0'47,"-18"0"-47,0 0 16,18 0-16,0 0 15,0 0-15,18 0 16,-18 0-16,-36 0 16,19 0-16,-1 53 31</inkml:trace>
  <inkml:trace contextRef="#ctx0" brushRef="#br0" timeOffset="184431.14">22966 13123 0,'35'-35'94,"-35"17"-79,53-17-15,-35 0 16,17 0-16,18-1 16,-18 36 15,-17 0-16,17 36 1,-35 16 0,0-34-1,-18-18-15,18 53 0,0-88 63,36 17-48,-1-17-15,18 35 16,-35 0 15,17 0-15,-35 70-16,35-34 16,-17-36-1,17 0-15,36 0 16</inkml:trace>
  <inkml:trace contextRef="#ctx0" brushRef="#br0" timeOffset="185720.14">24289 12206 0,'0'-18'31,"-18"18"-31,18 71 94,0 0-78,18 17-16,-18 53 15,0 35-15,0-52 16,0-36-16,0 0 0,35 0 16,-35-52-16,0-1 15,0-88 32,0 0-31,0 0-16,0 0 15,0 18-15,18 35 47,17 0-31,0 18-16,0 17 15,-17 0-15,-18-17 16,53 17-16,-53 0 16,0 1-16,0-1 15,-35 0 1,-18-35 0,0 0-1,0 0-15,-18 0 0,19 0 16,34 0-1,71-17 1</inkml:trace>
  <inkml:trace contextRef="#ctx0" brushRef="#br0" timeOffset="186949.48">24747 13000 0,'0'0'0,"0"-35"32,18 35-32,-18-36 93,-35 36-77,-18 36 0,53-1-16,-18 0 15,18 0 1,0 18-16,0 0 0,0-35 16,0 17-16,53-35 15,18 0 1,-54 0-16,54 0 15,-71-53 1,53 18-16,-53 0 16,35-1-16,-35-17 15,0 36-15,0-36 16,-35 0-16,35 35 16,-36 18-16,54 36 46,17-36-30,1 0 0,17 0-1,-53-18 1,52 18-16,-52-35 16,18-1-1,-36 89 32,18 0-47,0-35 16,0 35-1,0-18-15,36-35 16,17 0 0,-36 0-16,19 0 15,-1-18-15,0-17 16,-17 18-16,-18-19 15,35 1-15,-53 106 47,18-19-31,0 1-16,0-35 16,18 17-16,53 18 15,-54-53-15,54 0 16,-1 0-1,-17-17-15</inkml:trace>
  <inkml:trace contextRef="#ctx0" brushRef="#br0" timeOffset="187775.83">25665 12912 0,'35'0'15,"-53"0"48,1 17-48,-19 54 1,36-36-16,0 0 16,0 1-16,0-1 15,0-17-15,71-18 16,-36 35-16,36-35 15,-1 0-15,-17-18 16,35-52 0,-35 34-16,0-17 15,0-17-15,-18-1 16,18-34-16,-17-19 0,-36 1 16,70-54-16,-70 1 15,53-18-15,-53 53 16,0 17-16,0 54 15,0 52-15,0-17 16,-18 35 0,-17 0-1,17 35-15,-17 36 16,35-1-16,-70 18 0,70 36 16,-36-1-16,36 1 15,0 17-15,0-53 16,0 18-16,0-18 15,0-35-15,0 0 16,18 0-16,-18-18 16,35-17-1</inkml:trace>
  <inkml:trace contextRef="#ctx0" brushRef="#br0" timeOffset="188138.87">26317 12912 0,'18'35'16,"17"0"15,18-35-16,-18-17 1,-35-36 0,0 17-1,-17 36 1,-19 0 0,19 18-16,-19 17 0,36 18 15,-35 0 1,35-18-16,35 36 15,-17-36 1,17-35-16,1 0 16,-19 0-16,19 0 15,-19 0-15</inkml:trace>
  <inkml:trace contextRef="#ctx0" brushRef="#br0" timeOffset="189974.61">27411 12947 0,'0'-18'15,"35"18"-15,-70-35 63,17 35-47,-17 0-16,0 0 15,-1 18-15,-17-1 16,-35 71-1,88-17-15,0 0 16,0-36-16,0 18 16,36-18-16,-19-35 15,36 53-15,0-53 16,18 0 0,-36-18-16,0-17 0,0-18 15,-35 18-15,36-18 16,-36 0-16,0 0 15,0 0-15,-18 0 16,18 89 31,18-19-31,35-17-1,-18 0 1,-18 0-16,19 0 15,-1 0-15,0-17 16,-35-19-16,36 36 16,-36-53-16,0 71 47,-18 35-47,18-18 15,0 36-15,0-18 16,0-18-16,0 0 15,18 1 1,17-36 0,-17 0-1,-18-18-15,52-17 16,-52 17-16,36-17 16,-36-1-16,-18 36 31,18 53-16,-18-17-15,18 17 16,0-36-16,0 36 16,36-53-1,-1 0 1,36-35 0,-54 0-1,18-1-15,1 19 16,-1-19-16,-17 36 15,17-35-15,0 35 16,-35 35 15,0-17-31,0 17 16,0 18-16,0-35 16,0 17-16,0-17 15,0 17 1,18-35-16,17 0 15,0 0 1,-17-35-16,-18 17 16,53-17-16,0-71 15,-53 35 1,35 54-16,0 70 78</inkml:trace>
  <inkml:trace contextRef="#ctx0" brushRef="#br0" timeOffset="190654.26">28399 13194 0,'17'0'0,"36"0"32,-18-18-17,-35-17 1,18 35-1,-18-53-15,0-18 16,0 107 31,0 17-31,0-18-16,0 18 15,0-18-15,0-17 16,35 17-1,1-35-15,-1 0 16,0 0-16,0-18 16,-17 18-16,17-52 15,1 34-15,-19 18 0,19-53 16,-1 53 0,-35 35-1,0 18 1,0-35-16,0 17 15,0-17-15,0 17 16,0 0 0,35-35-16,0 0 15,1-17 1,-1-19-16,0 1 0,-35 17 16</inkml:trace>
  <inkml:trace contextRef="#ctx0" brushRef="#br0" timeOffset="191096.95">29228 12312 0,'0'70'16,"0"19"-16,0 69 15,0-16 1,0-1-16,-18 0 0,18-35 16,0-36-16,0-17 15,0-35-15,0-36 47,35-35-31,-35-17-16,53-19 15,-18 19-15,-35 35 16,36 35-16,-19 0 16,36 0-1,0 0 1,-35 0-1,17 0 1</inkml:trace>
  <inkml:trace contextRef="#ctx0" brushRef="#br0" timeOffset="191478.05">29475 13229 0,'17'0'32,"1"0"-17,17-17 1,-35-19-1,35 36 1,-35-17-16,-17 17 16,-19 0-1,19 0-15,-18 0 16,35 35-16,-53 18 0,53 0 16,0-18-1,0 0-15,35-35 0,18 53 16,-18-53-16,18 0 15,0 0-15,-18-35 16,-35 0-16</inkml:trace>
  <inkml:trace contextRef="#ctx0" brushRef="#br0" timeOffset="193692.69">23971 14235 0,'0'-18'15,"0"-17"95,0-1-79,-70 36-15,34-35-16,1 35 15,17 0-15,-17 0 0,0 0 16,-18 35-1,-35 18-15,17 18 16,18-1-16,-17 36 0,35 0 16,35-18-16,-36 36 15,36-1-15,18-35 16,17 18-16,0-35 16,18-1-16,0-34 15,18-1-15,-1-35 16,1 0-16,-36 0 15,18 0-15,-18 0 16,-17-18-16,17-17 16,-35 0-16,0 17 15,36-17-15,-36-18 16,0 0-16,-36 18 0,1-1 16,70 36 46,1 36-62,-1-36 16,0 0-1,18 0 1,-71 0 31,1 0-47</inkml:trace>
  <inkml:trace contextRef="#ctx0" brushRef="#br0" timeOffset="196504.63">24536 14922 0,'53'0'93,"17"0"-93,18 0 16,-35 0-16,18 0 16,-18 0-16,-18 0 15,0 36-15,1-36 16,-72 0 46,19 0-62</inkml:trace>
  <inkml:trace contextRef="#ctx0" brushRef="#br0" timeOffset="197152.5">25065 14711 0,'0'0'0,"0"17"63,0 36-47,0 18-16,0-1 15,-18-17-15,18-35 16,0 17-16,18-52 62,-18-19-62,35 19 16,-35-107 0,0 54-16,0 34 0,0-16 15,18 69 16,-18 1-15,53 17-16,-53 18 16,53 0-16,-18 0 15,-35-18-15,53 0 16,-53 1-16,17-36 16,-17 17-16,-17 19 46,-18-36-46,-18 0 0,0 35 16,17-35-16,1 0 16,53 35 15,52-35-31</inkml:trace>
  <inkml:trace contextRef="#ctx0" brushRef="#br0" timeOffset="198672.81">25629 14870 0,'0'-18'16,"0"-17"0,0-18-1,53 17 1,-53 1-16,71 0 16,-18 0-16,0-1 15,0 1-15,-36 17 0,18-17 16,1 0-1,-1 35-15,-35-35 0,18 35 16,17 0 15,-35 35-31,0 35 16,0-52 0,35 17-16,-35 18 15,0 0-15,0-35 16,18 35-16,-18-18 15,0-17-15,53 17 16,-53 0-16,53-17 16,-18 17-16,-17-35 15,17 53-15,0-53 16,18 35-16,-18-35 16,1 0-1,-1 0 1,-17 0-1,34 0 1,-52-17 0,36 17-16,-36-18 15,53 18-15,-53-53 16,53 53-16,-53-53 16,35 53-16,-35-35 0,35 0 15,-35-1 1,0 19-16,0-19 0,0 19 15,0-18-15,0-1 16,0 19-16,0-36 16,-35 53-1,0-36 1,17 36 0,-17 0-1,-18 0 1,53 18-16,-36-18 15,36 18-15,-52-18 0,52 35 16,-53-35 0,53 35-16,-36-35 0,36 18 15,-35-18-15,35 35 16,-18-35 0,18 53-16,-53-53 0,53 35 15,-52-35-15,52 53 16,-36-53-16,36 53 15,-53-53-15,18 18 16,0-18-16,35 35 16,-35-35-16,-18 35 15,0-35 1,53 18 0,-36-18-16,1 0 15,0 0-15,17 0 16,-17 0-16,17 0 0,-17 0 15,0-18-15,-18-17 16,18 0-16,-18 0 16,0-1-16,17 1 15,72 35 17,52 0-32,35 0 15,-34 0-15</inkml:trace>
  <inkml:trace contextRef="#ctx0" brushRef="#br0" timeOffset="210158.63">12453 13899 0,'0'36'125,"-18"17"-125,18 0 16,0 35-16,-35 18 15,35 17-15,0 18 0,0 18 16,0 17-16,0 18 16,0-17-16,-35-36 15,35-53-15,0-35 16,17 0-16,-17-18 16,18 0-1,-18-70 32,0-18-31,0 0-16,-18-53 15,18 1-15,0-54 16,0 18-16,0-18 16,0 53-16,0-17 0,0 35 15,0-18 1,0 17-16,0 37 0,0-19 15,0 0-15,18 1 16,-18-1-16,35 1 16,-35 35-16,36-18 15,-36 17-15,35 1 16,0 35 15,-35-18-31,53 18 16,-18 0-16,18 0 15,-17 0-15,17 0 0,17-35 16,18 35 0,18-70-16,53 34 0,-53 36 15,0-35-15,-18 35 16,0 0-16,18 0 16,-18 0-16,0-53 15,18 53-15,-18 0 16,0 0-16,36 0 15,-54 0 1,1 0-16,17 18 16,0-18-16,-17 0 15,-1 35-15,1-35 16,105 0 0,-87 0-16,-19 0 15,1 0-15,-18 0 0,17 0 16,1 0-16,-18 0 15,17 35-15,36-35 16,-18 0-16,0 0 16,18 53-16,-18-53 15,1 0-15,-1 0 16,0 0-16,0 0 16,53 0-1,-88 0-15,-17 0 16,16 0-16,1 0 15,-17 35-15,17-35 0,-18 0 16,0 0-16,18 0 16,0 0-16,0 0 15,0 0-15,17 0 16,-34 0-16,17 0 16,-1 0-16,19 0 15,-18 0-15,17 0 16,-17 0-16,-17 0 15,17 0-15,0 0 16,-18 0-16,0 0 16,18 0-16,-18 0 15,18 0-15,0-17 16,-18 17-16,1 0 16,-1 0-16,18 0 15,-18 0 1,18 0-16,0 0 0,-18 0 15,36 0-15,-1 0 16,1 0-16,-18 0 16,17 0-16,1-35 15,-1 35-15,1 0 16,-18 0-16,18 0 16,-1 17-16,1-17 15,-18 0-15,-18 0 16,18 0-16,-18 18 15,-17-18 1,17 0 0,-17 0-1,17 0 1,0 0 15,-17 0-15,17 0-1,-35-35 1,53 35-16,-35 0 16,17 0-16,-17 0 15,17 0-15,0 0 16,-17 0-16,17 0 16,-17 0-16,17 0 0,0 0 15,0 0 1,36 0-1,-18 0-15,-18 0 16,18 0-16,0 0 16,-18 0-16,18 0 15,-17 17-15,-1-17 16,0 0-16,0 0 16,-17 35-16,35-35 15,-18 0 1,-17 36-1,17-36 1,0 0 0,-17 0-1,17 0 1,1 17 0,-19-17 15,-17 36-31,35-1 15,-35-17 1,0 17 0,0 0-1,0-17 1,0 17-16,0-17 16,0 17-16,0 0 15,0-17-15,-17 17 0,17 0 16,0-17-16,0 35 15,-35-18-15,35 1 16,0-1-16,0-18 16,-18 19-16,18 17 15,0-18-15,0-17 16,-35 17-16,35 35 16,-36-17-1,1 0 1,35-17-16,-35 16 15,35-16-15,0-1 0,-18-17 16,18 35 0,0-1-1,0-16 1,-35-1 0,35 0-1,0 1 1,0-1-1,0 0-15,0 0 16,0 1 0,0-19-1,0 19 1,0-1 0,0 0-1,0 0 16,-35-35 48,17 0-64,-17 36 1,-18-36-16,53 17 15,-53-17 1,35 0-16,-35 0 0,-17 36 16,34-36-16,1 0 15,-18 0 1,36 0 0,-19 0-1,1 0 1,-18 0-1,0 0-15,-17 0 16,17 0-16,0 0 16,0 0-1,0 0 1,18 0-16,17-18 16,-17 18-16,-18 0 0,18-18 15,-36 18-15,1 0 16,-1 0-1,18 0-15,-17 0 0,34 0 16,19 0 0,-19 0-1,1 0 1,17 0-16,-17 0 16,17 0-16,-34 0 15,-19 0-15,18 0 16,0 0-16,18 0 15,-18 0 1,18 0-16,17 0 16,-17 0-16,17 0 0,-17 0 15,-18 0-15,18 0 16,-36 0-16,1 0 16,-19 0-16,36 0 15,-17 0-15,17 0 16,0 0-16,35 0 15,-34 0-15,34 0 16,-17 0-16,-1 0 16,19 0-16,-19 0 15,-17-35-15,18 35 16,-35 0-16,-1 0 0,1 0 16,17 0-1,-18 0-15,18 18 0,18-18 16,-18 0-16,0 0 15,35 0-15,-35 0 16,1 0-16,16 0 16,-17 0-16,0 0 15,18 0-15,0 0 16,0 17-16,17-17 16,-17 0-16,-18 0 15,35 0 1,-52 0-16,17 0 15,17 0 1,-17 53-16,1-53 0,-1 0 16,-18 36-16,36-36 15,-18 0-15,0 0 16,18 35-16,-18-35 16,0 0-16,18 0 15,-18 0-15,0 0 16,0 35-16,18-35 15,-18 0-15,0 0 16,35 0-16,-17 0 16,17 0-16,-17 0 15,-18 0-15,18 0 16,-18 0-16,0 35 16,18-35-16,-18 0 0,17 36 15,19-36 1,-19 0-16,1 0 0,18 0 15,-19 0-15,-34 0 16,52 0 0,-17 0-16,17 0 15,-17 0-15,0 0 16,17 0-16,-17 0 16,17 0-16,-17 0 15,0 0-15,17 0 16,-17 0-16,17 0 15,-17 0-15,-18 0 0,17 0 16,-16 0-16,16 0 16,1 0-16,-18-18 15,0 18-15,18 0 16,-18 0-16,-18 0 16,1 0-16,17 0 15,-18 0-15,1 0 16,35 0-16,-18 0 15,0 0-15,35 0 16,-35 0 0,18 0-1,35-35-15,-18 35 16,-17 0-16,-18 0 31,35 0-31,-34 0 0,34 0 16,-17 0-16,-1 0 15,19 0-15,-19 0 16,1 0 0,0 0-1,0 0 1,17 0 15,-17 0-15,17 0-1</inkml:trace>
  <inkml:trace contextRef="#ctx0" brushRef="#br0" timeOffset="213722.53">10283 16157 0,'-17'0'0,"17"53"109,0-18-109,0-17 16,0 35-16,0 0 15,17-18-15,-17 36 16,0 17-16,0 35 15,0 1-15,0-18 16,0 17-16,0 1 16,0-36-16,0-18 15,0 1-15,0-36 16,0 18-16,0-18 16,36-17-16,-36 17 15,0-70 32,0 0-31,-18-36-16,18-35 15,-35 18-15,35-35 16,-53-1-16,53 1 16,-35 17-16,35 18 15,0 0-15,0-1 16,0 19-16,0 35 15,0-18-15,0 0 16,17 17-16,-17 1 0,0-18 16,0 18-16,0 17 15,0-17-15,18 0 16,-18 17 0,35 18-1,-35-35 1,35 0-1,-17 35 1,17 0 31,18 0-31,-35 0-16,35-36 0,17 1 15,1 35 1,17-71-16,-17 71 0,-1 0 15,-17 0 1,-18 0-16,1 0 0,-19 0 16,19 0-16,-1 0 15,0 0-15,18 0 16,0 0-16,0 0 16,35 0-16,18-35 15,-18 35-15,-17 0 16,-18 0-16,-18 0 15,0 0-15,-17 0 0,17 0 16,0 0 0,1 0-16,-1 0 0,18 0 15,-35 0-15,17 0 16,-18 0-16,19 0 16,-1 0-16,-17 0 15,17 0-15,-17 0 16,17 0-16,0 0 15,-17 0-15,17 0 16,-17 0-16,17 0 16,0 0-16,-17 0 15,17 0-15,-17 0 16,17 0-16,0 0 0,-17 0 16,17 0-16,-17 0 15,17 0-15,0 0 16,-17 0-1,17 0-15,-17 0 0,17 0 16,1 0-16,-19 0 16,18 0-16,-17 0 15,17 0-15,1 0 16,-19 18-16,19-18 16,-1 0-16,-18 0 15,19 0-15,-19 0 16,19 0-16,-1 0 0,-17 0 15,17 0 1,-17 0-16,17 0 0,0 35 16,-17-35-16,17 0 15,18 0-15,-18 0 16,36 0-16,-1 0 16,-34 0-16,16 0 15,1 0-15,-17 0 16,17 0-16,0 0 15,-36 0-15,18 0 16,1 0-16,-19 0 16,19 0-16,-1 0 15,18 0-15,17 0 16,-17-18-16,-17 18 16,16 0-16,-16 0 0,-19 0 15,19 0 1,17 0-16,0 0 15,-18 0 1,-18 0-16,19 0 16,34 0-1,-52 0 1,17 18 31,-35 17-32,0 1-15,35 17 0,-35-18 16,0 18 0,0 17-16,0-17 0,0 18 15,0-1-15,0 1 16,0-18-16,0 17 16,0 1-16,0-1 15,0-17-15,0 18 16,0-1-16,0 1 15,0-36-15,0 18 16,0 0-16,0-18 16,0 18-16,-17 0 15,17-17-15,0 16 16,0 1-16,-35 0 16,35-17-16,0 16 0,0-34 15,-18 17-15,18 1 16,0 17-1,0-36 1,0 36 0,0-18-1,0 1 17,-35-36-17,-1 0 32,19 0-47,-19 0 16,1 35-16,0-35 15,-18 35-15,18-35 16,17 0 0,-17 18-16,-1-18 0,19 0 15,-36 35-15,0-35 16,0 35-16,18-35 15,-18 36-15,0-36 16,18 0-16,-18 0 16,0 0-16,18 0 15,-18 0-15,-18 0 16,18-18-16,18 18 0,-18 0 16,-18 0-1,-17 0-15,-18 0 0,-35 35 16,53-35-16,0 0 15,-18 36-15,53-36 16,-35 0-16,-18 0 16,18-18-16,0 18 15,0 0-15,17 0 16,0-35-16,-17 35 16,-18 0-16,18 0 15,35 0-15,0 0 16,0 0-16,36 0 15,-18 0-15,-1 0 0,19 0 16,-19-36 0,1 36-16,0-35 0,-18 35 15,-18 0-15,18 0 16,-17 0-16,-18 0 16,-1 0-16,-16 0 15,52 0-15,-35 0 16,-1 0-16,-34 0 15,35 0-15,17 0 16,18 0-16,18 0 16,-18 0-16,0 0 15,18 18-15,17-18 16,-17 0 0,53-18 30,34-35-30,-16 53-16</inkml:trace>
  <inkml:trace contextRef="#ctx0" brushRef="#br0" timeOffset="-211492.39">22490 13864 0,'0'0'0,"0"-35"31,0 88 32,35 35-48,-35 0-15,0 36 16,0-1-16,0 1 16,0 17-16,0 0 15,0 35-15,0-17 16,-35 0-16,35-53 16,0-18-16,0-35 0,0-18 15,0-17 1,0-71 31,0-18-47,0-17 15,0-18-15,0-17 16,0-36-16,0 18 16,0 17-16,0 36 15,0 0-15,0 17 16,0 18-16,0 18 15,0 0-15,0 0 16,0-18-16,0 17 16,0 19-16,0-19 15,0 1 188,0 18-187,0-36 0,0 17-1,0 1 1,0 0-16,0 17 16,0-17-1,17 35 1,-17-18-16,0-17 31,35 35 63,-35-35-94,18 35 15,35 0 1,-18 0-16,1 0 16,17 0-16,-1 0 15,1 0-15,18 0 16,-1 0-16,-34 0 16,17 0-16,0 0 0,-36 0 15,18 0 1,1 0-16,-19 0 0,19 17 15,-1-17-15,-17 0 16,35 0-16,-1 0 16,-16-17-16,17 17 15,0 0-15,-18-36 16,18 36-16,-18 0 16,-17 0-16,17 0 15,18 0-15,-18 0 16,18 0-16,18 0 15,-18 0-15,-1 0 0,1-17 16,0 17-16,-35 0 16,17 0-16,-17 0 15,35 0-15,-18 0 16,0 0-16,18 0 16,0 0-16,18 0 15,-18 0-15,0 0 16,-1 0-16,37 0 15,-36 0 1,-36 0-16,36 0 16,0 35-16,-35-35 15,35 0-15,17 0 16,-35 0-16,36 0 0,0 0 16,17 0-16,18-18 15,-1 18-15,1-35 16,-18 35-16,-17 0 15,0-35-15,-19 35 16,-16 0-16,17 0 16,0 0-16,-1 0 15,37 0-15,16-35 16,-16 35-16,-19 0 16,1 0-16,-36-36 15,0 36-15,1 0 16,-19 0-16,19 0 15,-1 0-15,124 18 32,-124-18-32,18 0 0,-18 0 15,-17 0-15,17 0 16,-35 18 0,18-18-1,-18 35 1,53-35-1,-18 0 1,0 35 0,18-35-1,-18 0-15,-17 0 16,35 35-16,-18-35 16,0 0-16,1 18 15,-1-18-15,-17 0 0,17 53 16,0-53-16,0 35 15,-17-35-15,17 0 16,-35 18-16,36-18 16,-36 35-1,35-35 1,-35 35 0,0 1-1,0 34 1,0-34-1,0-1-15,0 35 0,0 1 16,0 17-16,0 0 16,-18 18-16,18-18 15,0 1-15,0-1 16,0 0-16,0 0 16,0-17-16,0-1 15,-35-17-15,35-18 16,0 18-16,0 0 15,-35 0-15,35-35 16,0 17-16,0-17 16,0 35-1,0-18 17,-36-35-17,36 18 1,-17-18 15,17 35-31,-53-35 16,35 0-16,-35 0 15,-17 35-15,17-35 16,35 0-16,-35 0 16,0 0-16,36 0 15,-19 0-15,19 0 16,-36 0-16,0 0 15,-18 0-15,-17 0 0,0 0 16,-18 0-16,-17 0 16,35 0-1,-18 0-15,35-18 0,-17 18 16,0 0-16,-36 0 16,1 0-16,35 0 15,-36 0-15,18 0 16,-52 0-16,34 18 15,1-18-15,34 0 16,1 0-16,18 0 16,17 0-16,-18-18 15,1 18-15,-1 0 16,1-35-16,-1 35 16,18 0-16,-18 0 0,-17-35 15,-18 35-15,54 0 16,-1-35-16,0 35 15,17 0-15,-34-36 16,-1 36-16,1 0 16,-18 0-16,-1 0 15,1 0-15,-35 0 16,-1 0-16,1 36 16,52-36-16,-17 0 15,0 0-15,17 0 16,36 0-16,0 0 15,105 0 32,1 0-47</inkml:trace>
  <inkml:trace contextRef="#ctx0" brushRef="#br0" timeOffset="-200488.57">13882 14587 0,'-18'-53'16,"36"106"-16,-36-158 0,-17 52 15,35 17 1</inkml:trace>
  <inkml:trace contextRef="#ctx0" brushRef="#br0" timeOffset="-200320.53">13458 13688 0,'0'0'0,"-88"-53"16,53 18 0,35 17-16,-53-17 15,53-18-15</inkml:trace>
  <inkml:trace contextRef="#ctx0" brushRef="#br0" timeOffset="-197961.52">8343 2769 0,'-17'0'16,"17"18"109,17 35-110,-17 0-15,0 0 16,0-18-16,35 18 15,-35-18-15,0 0 16,36-35 0,-36-17 31</inkml:trace>
  <inkml:trace contextRef="#ctx0" brushRef="#br0" timeOffset="-197475.26">7937 2646 0,'18'0'94,"-18"-35"-94,35 35 16,18 0-16,18-53 15,-1 17-15,19 36 16,16-70-16,-16 70 16,-19 0-16,1 0 15,-18-18-15,-18 18 16,0 0-16,1 0 15,-19 0 1</inkml:trace>
  <inkml:trace contextRef="#ctx0" brushRef="#br0" timeOffset="-196992.56">8220 3193 0,'0'0'0,"-18"0"31,-17 0-15,70 0 31,18 0-47,-18-18 16,18 18-16,0 0 15,18-53-15,-1 53 16,1-35-16,-36 35 15,0-35-15,1 35 16</inkml:trace>
  <inkml:trace contextRef="#ctx0" brushRef="#br0" timeOffset="-196365.52">8890 2910 0,'0'-17'15,"0"-19"17,-18 36-32,-17 0 15,0 0 1,35 18-1,-53 35-15,53 18 16,0-36-16,0 18 16,0-36-16,0 19 15,53-36 17,-18-18-32,-35 0 15,71-34-15,-36-37 16,-35 36-16,53-17 15,-53-1-15,0 1 0,0-1 16,0 18-16,0 0 16,0 18-1,0 106 17,35-1-32,-35 1 15,35 87 1,-35-105-1,0-17-15,36-19 16,-1-17 31</inkml:trace>
  <inkml:trace contextRef="#ctx0" brushRef="#br0" timeOffset="-196035.19">9260 2963 0,'0'-35'32,"36"35"-17,-36-53-15,0 35 16,-18 71 46,18-17-62,0 17 16,0 0-16,18-1 16,-18-34-16,17-18 15,-17 35-15,53-35 16,-17 0-16,-19-35 15,36-18-15,-18 0 16</inkml:trace>
  <inkml:trace contextRef="#ctx0" brushRef="#br0" timeOffset="-195869.63">9560 2240 0,'0'0'0,"0"71"0,-53-36 16,36 18 0,17-18-1</inkml:trace>
  <inkml:trace contextRef="#ctx0" brushRef="#br0" timeOffset="-195338.03">9825 2787 0,'0'-18'0,"-18"-17"32,-17 35-17,17 18 1,18 17-1,-35 35-15,35 1 16,0-18-16,0-18 16,0 1-16,0-1 15,35-35 17,-35-18-32,53-17 15,-53 17-15,18-17 16,-18 0-16,0 17 15,0 53 17,35 1-32,-35-1 15,35-35-15,1 53 16,-19-53-16,19 17 16,-1-17-16</inkml:trace>
  <inkml:trace contextRef="#ctx0" brushRef="#br0" timeOffset="-194909.41">10054 2893 0,'35'0'16,"18"-36"-1,-17-16-15,-1-1 16,-17 0-16,17-18 16,18 1-16,-53-1 15,35 1-15,-35-19 16,0 1-16,0 0 16,-53 17-16,18 18 15,0 53 1,-18 36-1,53 52-15,0 53 16,0 35-16,0 71 0,0-17 16,53-1-16,-1-35 15,-16-71-15,-36-52 16,53 0 0,-53-36-1,0-70 16,0 17-31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7:05.657"/>
    </inkml:context>
    <inkml:brush xml:id="br0">
      <inkml:brushProperty name="width" value="0.05292" units="cm"/>
      <inkml:brushProperty name="height" value="0.05292" units="cm"/>
      <inkml:brushProperty name="color" value="#FF0000"/>
    </inkml:brush>
  </inkml:definitions>
  <inkml:trace contextRef="#ctx0" brushRef="#br0">19456 670 0,'0'18'1188,"35"35"-1173,-35-36 1,35 36-16,-35 0 16,53 18-16,-53-1 15,53-34-15,-53 17 16,18-18-16,-18 0 16,35-17-16,-35 17 15,0-17-15,53-18 16,-53 53-16,18-53 0,-18 53 15,35-53-15,-35 35 16,35-35-16,-35 35 16,18-35-1,17-35 48,-35-18-48,35 18-15,-35-18 16,0 0-16,53-18 16,-53 18-16,35-17 0,-35-1 15,36 1-15,-36 17 16,35 17-16,-35 1 16,18 35-1,-18-35-15,35 35 47,-35-18-47,0 36 47,-18 17-47</inkml:trace>
  <inkml:trace contextRef="#ctx0" brushRef="#br0" timeOffset="2176.01">20161 1305 0,'18'0'219,"17"0"-203,0 0-16,18 0 15,0-35-15,0 35 16,-18 0-1,-35-18-15</inkml:trace>
  <inkml:trace contextRef="#ctx0" brushRef="#br0" timeOffset="5087.92">22278 600 0,'0'0'0,"0"35"203,0-17-187,18 35-16,-18 17 16,35 1-16,-35-1 15,35 1-15,-35-18 16,53 0-16,-53-18 15,35 0-15,-17-35 16,-18 18 0,35-18-1,0 0 1,-17 0 0,-18-53-16,35 18 15,-35 17-15,53-35 16,-53-18-16,53 1 15,-53-1-15,53 1 16,-53 17-16,35 35 16,-35-17-1,18 35 1,-18-35 0,35 17 15</inkml:trace>
  <inkml:trace contextRef="#ctx0" brushRef="#br0" timeOffset="5873.52">22948 900 0,'0'17'140,"0"1"-124,0 17 0,0 0-16,0-17 15,0 17-15,35-17 16,-35 17-16,0 1 16,0-19-16,0 18 15,0-17-15,0 17 16</inkml:trace>
  <inkml:trace contextRef="#ctx0" brushRef="#br0" timeOffset="6443.4">22895 1058 0,'18'0'140,"17"0"-140,0 0 16,1 0-16,-1 0 16,0-35-16,-17 35 15,35 0 1,-18 0 0,-35-35 15,0 17-16</inkml:trace>
  <inkml:trace contextRef="#ctx0" brushRef="#br0" timeOffset="12024.77">21114 1182 0,'-18'0'47,"36"0"203,35 0-235,0 0-15,-36 0 16,36 0-16,-18 0 16,-17 0-16,35 0 15,-18 0 1,-35-18 78</inkml:trace>
  <inkml:trace contextRef="#ctx0" brushRef="#br0" timeOffset="12781.46">21043 1517 0,'35'0'140,"18"0"-140,18 0 16,-1 0-16,-17 0 15,0 0-15,-17 0 16,-19 0-16,19 0 16,-72 0 46</inkml:trace>
  <inkml:trace contextRef="#ctx0" brushRef="#br0" timeOffset="56410.28">22190 5521 0,'-18'0'453,"-17"0"-453,0 0 16,-1 0-16,19 35 15,-19-35-15,36 36 16,-53-36-16,53 52 15,-17-52-15,17 53 16,-36-53-16,36 53 16,0-17-16,-35 16 15,35-16-15,0 34 16,0 1-16,18-1 16,-18 1-16,53-18 15,-53-35-15,53-18 16,-18 35-16,-17-35 0,17 0 15,-17 0 1,17 0-16,0 0 0,-17-18 16,35-35-1,-53 18 1,0-106 0,-36 88-1,1 18-15,0 35 16,70 17 31,-17-17-47,17 0 15,0 36 1,-17-36-16,35 0 16,-18 0-1,-35-18-15</inkml:trace>
  <inkml:trace contextRef="#ctx0" brushRef="#br0" timeOffset="57010.49">22648 5927 0,'18'0'47,"53"-36"-16,-36 36-31,-18 0 15,19 0-15,-1 0 16,-17 0-16,35 0 16</inkml:trace>
  <inkml:trace contextRef="#ctx0" brushRef="#br0" timeOffset="57219.77">22701 6085 0,'36'0'15,"16"0"1,-16 0-1,-1 0-15,-17 0 16,17-35-16,0 35 16</inkml:trace>
  <inkml:trace contextRef="#ctx0" brushRef="#br0" timeOffset="59650.68">23336 5715 0,'53'0'141,"18"0"-141,-18 0 15,0 0-15,-1 0 16,-34 0-16,17 0 0,1 0 15,-19 0 1,-34 0 62</inkml:trace>
  <inkml:trace contextRef="#ctx0" brushRef="#br0" timeOffset="60672.61">24095 5468 0,'0'35'78,"0"18"-62,0 0-16,0 35 16,0 1-16,0-19 0,0-17 15,0-18-15,0 1 16,0-1 0,0-53 15,0-17-16,0 0-15,0-18 16,0-18-16,0-17 16,0-18-16,0-17 15,-18 17-15,18 35 16,0 54-16,0-19 16,0 1-1,35 35-15,1-53 16,-19 53-16,19-35 15,16 35 1,-16 18 0,-36-1-16,35 18 15,-35 1-15,0-19 16,0 19-16,0-1 16,0-17-16,0 17 15,-18 0-15,1-17 16,-19-18-1,36 35-15,-17-35 16,17-18 15,0 54 1,0-1-17,35 18-15,0-18 16,-35 18-16,53-18 15,-53 1-15,36-19 16,-36 36 0,17-53-16,-17 35 15,0-17 32</inkml:trace>
  <inkml:trace contextRef="#ctx0" brushRef="#br0" timeOffset="61510.38">24589 5786 0,'0'-18'32,"35"18"-1,-35-35-16,18 35 1,17 0 0,-35 17-1,35-17-15,-35 18 16,0 35 0,0-18-1,-18-17-15,18 17 16,-35 0-16,35-17 0,0 35 31,35-53-31,-17 0 0,17 0 16,-17 0-1,17 0-15,18 0 16,-53-18-16,18 18 16</inkml:trace>
  <inkml:trace contextRef="#ctx0" brushRef="#br0" timeOffset="62134.17">23971 6456 0,'53'-35'62,"18"35"-46,17 0-16,0 0 16,-17 0-16,-18 0 15,17 0-15,-17 0 16,-18 0-16,18 0 15,-17 0-15,-19 0 16,18 0 0,-35-36-1</inkml:trace>
  <inkml:trace contextRef="#ctx0" brushRef="#br0" timeOffset="63146.46">24042 6897 0,'0'17'78,"0"19"-62,0 34-16,0 1 15,0-18-15,0 0 16,0 0-16,0-36 16,0 18-1,0-70 32,0 0-31,0-18-16,-35-53 15,35-17-15,0 17 16,0 35-16,0 36 16,0 17-16,17-17 15,36 35 1,-35 0-16,17 0 16,-17 0-16,17 0 15,0 0-15,-17 0 16,35 35-1,-53 18 1,0-17 0,0-1-1,-36 0-15,-16 0 16,16-17-16,-17 17 16,0-35-16,1 36 15,69-36 48,18 35-48,-17-35-15,35 53 16,0-18-16,0 18 16,-18-35-16,-17 17 15,17 0-15,18 18 16,-53-35 15,0-36 16,35-52-31</inkml:trace>
  <inkml:trace contextRef="#ctx0" brushRef="#br0" timeOffset="63364.88">24659 7038 0,'0'88'0,"0"-35"16,0-18-1,0 18-15,0-18 0,0-17 16,18-18 0,-18 35-16</inkml:trace>
  <inkml:trace contextRef="#ctx0" brushRef="#br0" timeOffset="80840.42">22102 8855 0,'0'-18'62,"-36"-17"-31,1 35-15,-18 0 0,35 17-1,-17 19-15,0-19 16,0 36-16,-1 18 16,1-1-16,0 1 15,-1 35-15,36-18 16,-35-17-16,35 17 15,18 18-15,17-1 16,18-52-16,0 0 16,0-35-16,0-18 0,-18 0 15,18 0-15,0 0 16,-35 0-16,17 0 16,-18 0-1,-17-53-15,0 35 16,0-17-16,0-36 15,-52 19 1,16 52 0,54 0 31,35 0-32,-36 0 1,19 0-1,-36-36-15</inkml:trace>
  <inkml:trace contextRef="#ctx0" brushRef="#br0" timeOffset="81389.2">22560 9331 0,'0'0'0,"18"0"63,17 0-63,0 0 15,-17 0-15,17 0 16,1 0 0</inkml:trace>
  <inkml:trace contextRef="#ctx0" brushRef="#br0" timeOffset="81587.95">22542 9596 0,'18'0'16,"0"0"-1,17 0-15,18 0 16,-35 0-1,17 0-15,0 0 16</inkml:trace>
  <inkml:trace contextRef="#ctx0" brushRef="#br0" timeOffset="87347.88">10125 7532 0,'0'-18'47,"35"-17"109,0 0-140,-17 35-16,17-53 15,18 35-15,0-17 16,18-18-16,-1-18 16,36 18-16,-35 18 0,-1 0 15,1 0 1,-1 35-16,1-53 0,35 0 16,-18 17-16,123-34 31,-87 17-31,-1-18 0,-17 18 15,-35 18-15,-1 0 16,36 0-16,-35 35 16,-1-71-16,1 71 15,-18 0-15,17-35 16,1 35-16,-1 0 16,1-35-16,0 35 0,-1-53 15,-35 53 1,18-53-16,0 53 0,18-18 15,-1 18 1,-34 0-16,16 0 0,-16-35 16,-19 35-16,19 0 15,17 0 1,-53-35 78</inkml:trace>
  <inkml:trace contextRef="#ctx0" brushRef="#br0" timeOffset="88356.81">13406 6068 0,'0'17'156,"0"36"-156,0-17 16,0-1-16,0 0 16,0 0-16,35-17 15,-35 35 1,17-53-16,-17-53 62,0 18-46,-17-18-16,17-18 16,-53 1-16,53-1 15,-35 18-15,35 36 16,0-19-1,17 36 32,19 0-31,-1 18-16,0-18 16,0 35-16,1-35 15,-19 36-15,19-36 16,-1 52-16,0-16 15,-35-1 1,0-17 0,0 35-1,-18-18 1,-17-17-16,0 17 16,17 0-16,-17 0 15,0 1-15,-18-1 31,88-35 16</inkml:trace>
  <inkml:trace contextRef="#ctx0" brushRef="#br0" timeOffset="91823.47">10866 8819 0,'35'0'312,"-18"36"-280,19-1-17,-1-35 1,-35 53 0,35-53-16,18 18 15,18-18 1,-71 35-16,53-35 15,-36 0-15,19 53 16,-1-53-16,-35 17 16,35-17-16,-35 36 15,53-36-15,-53 35 16,53-35-16,0 35 16,-18-35-1,-35 18-15,35-18 16,-17 0-16,-18 35 15,53-35-15,-18 0 16,-17 35-16,17-35 16,0 0-16,-17 18 15,35-18-15,0 35 16,0-35-16,-35 36 16,17-36-16,18 35 15,-36-35-15,19 0 16,17 35-16,-18-35 15,18 0-15,0 0 16,0 35-16,-18-35 16,18 0-16,0 0 15,0 0-15,0 0 16,-1 0-16,-16 0 0,17 0 16,0 0-16,-18 0 15,18 0-15,17 0 16,-17 0-16,18 0 15,-18 0-15,0 0 16,-18 0-16,0 0 16,-17 0-16,17 0 15,0 0-15,-35-17 16,36 17-16,-1 0 16,0 0-16,-17 0 15,17 0-15,-17-35 16,17 35-16,18 0 15,-35 0 17,-54 0 77</inkml:trace>
  <inkml:trace contextRef="#ctx0" brushRef="#br0" timeOffset="92638.83">13688 9207 0,'17'0'47,"-17"36"31,36-1-78,-36 36 16,0-18-16,0-1 15,35-34-15,-35 17 16,0-17-16,0-71 62,0-17-62,0 17 16,0-36-16,-18-16 16,18 34-16,-35 53 15,35 36 48,53-18-63,-18 71 15,-17-36-15,17 0 16,18 18-16,0-18 16,-18-17-16,-17 17 15,17 1-15,0 16 16,-35-34 0,0 17-1,-52 18 1,-19-53-1,0 53-15,1-53 16,17 35-16,18-35 16,-18 36-16,17-36 15,89-18 17</inkml:trace>
  <inkml:trace contextRef="#ctx0" brushRef="#br0" timeOffset="109164.06">25329 6032 0,'-35'0'32,"88"0"140,-35 0-172,17 0 15,0 0-15,-17 0 16,17-17-16,0 17 15,1 0 1,-1 0 0,-17 0-1,-18 17 32</inkml:trace>
  <inkml:trace contextRef="#ctx0" brushRef="#br0" timeOffset="109545.8">25294 6279 0,'35'0'31,"1"0"-31,-19 0 16,19 0-16,-19 0 16,19 0-16,-1 0 15,-18 0-15,19 0 16</inkml:trace>
  <inkml:trace contextRef="#ctx0" brushRef="#br0" timeOffset="114402.88">26423 5433 0,'0'-36'31,"0"54"1079,0 0-1095,0 35 1,0-36 0,0 19-16,0 17 15,35 17 1,-35-17 0,0-35-1,36-18 1,-36 53-1,0-18-15,17-35 16,-17 35-16,0 18 16,36-18-1,-36-17 1,35 35 0,-35-18 15,17-35 47,-17 18 0,0-36 16,36-17-79,-36 0-15,35-1 16,-35-34-16,35-1 0,-35 1 16,36-1-1,-36 18-15,0 18 0,35 0 16,-35-18-16,0 35 16,0-17-16,35-1 15,-35 1 1,18 35-16,-18-35 15,0 53 48,0-1-47</inkml:trace>
  <inkml:trace contextRef="#ctx0" brushRef="#br0" timeOffset="115192.53">26952 6032 0,'0'-17'31,"0"-18"32,-17-1-48,-1 36 1,-17 0 15,-1 18-15,36 17-1,0 18 1,0-35-16,18-18 16,-18 53-16,35-18 15,1 0 1,-19 1-1,-70-36 79,18 0-94,35 35 0,-18-35 16</inkml:trace>
  <inkml:trace contextRef="#ctx0" brushRef="#br0" timeOffset="115852.74">26441 6456 0,'35'0'62,"0"0"-62,18 0 16,18 0-16,-18 0 0,17 0 16,-17 0-1,-18 0-15,1 0 0,-1 0 16,-17 0 0</inkml:trace>
  <inkml:trace contextRef="#ctx0" brushRef="#br0" timeOffset="119197.31">26670 6756 0,'0'53'188,"0"0"-188,0 17 15,35 18-15,-35 0 16,36-17-16,-36 0 16,0-19-16,35 1 15,-35-35-15,17 17 16,19-52 31,-1-36-47,0 17 15,1-16 1,-1-19-16,0 0 0,0-17 16,-35 35-16,53 18 15,-53 0 1</inkml:trace>
  <inkml:trace contextRef="#ctx0" brushRef="#br0" timeOffset="119706.88">27270 7285 0,'0'35'32,"0"-53"46,0 1-63,0-18 1,-71 70 15,36 18-31,35 0 16,-35-18-16,35 18 16,17-18-16,1-35 15,35 35-15,0-35 16,-18 0-16,18-35 15,-18 0-15,0 0 16,1-18-16</inkml:trace>
  <inkml:trace contextRef="#ctx0" brushRef="#br0" timeOffset="121625.71">26547 4833 0,'-36'0'47,"1"0"-32,17 0 1,-17 18-1,0-18 1,35 17 0,-18-17-16,-17 36 15,0-1 1,-1-17 0,19 34 15,-19 19-31,36-36 15,-35-35-15,35 53 16,-35 18 0,35-36-1,-35-35-15,35 53 16,0 0 0,-18-36-16,18 19 15,0-19-15,0 19 16,-35-1-16,35 36 15,0-54 1,-36 18 0,36 18-1,0-17 1,0 17 0,0-1-1,-35-52-15,35 18 16,0 35-1,0 18 1,0-19 0,0-16-16,-18-1 15,18-17-15,0 52 16,0-34-16,0-19 16,0 18-16,0 1 15,0-19-15,0 19 16,0-1-16,0-17 15,0 17-15,0-18 16,0 19-16,0-1 16,0-17-16,0 17 15,0-17-15,0 17 16,0 0-16,0-17 16,0 17-16,0-17 15,36 35-15,-36 0 16,0-18-16,0 18 15,35 0-15,-35 0 0,35-36 16,-35 36-16,36 0 16,-36 18-16,52 17 15,-16-18-15,-36 1 16,53-1-16,-53-17 16,53 0-16,-53-35 15,35 17-15,-35-17 16,35 17-16,-35 18 15,0-88 48</inkml:trace>
  <inkml:trace contextRef="#ctx0" brushRef="#br0" timeOffset="122662.06">27711 4851 0,'0'0'0,"0"-36"16,0 19-1,-18 17 1,53 0 62,18 53-62,-17 17-16,16 18 15,-16 1 1,17 16-16,-18 19 0,0 35 15,18-1-15,-53-34 16,71 35-16,-71-18 16,35 18-16,-35 17 15,0 18-15,0-35 16,0-18-16,0 18 16,0-54-16,0 19 15,-18-1-15,18 1 16,-70-18-16,70-18 0,-53 0 15,53-35 1,-35 0-16,35 0 0,0-36 16,-18 19-1,18-72 32,0 1-47</inkml:trace>
  <inkml:trace contextRef="#ctx0" brushRef="#br0" timeOffset="129627.33">23424 9190 0,'0'35'16,"36"-35"93,17-35-93,0 0-16,17-18 15,-17 0-15,0 0 16,-18 35-16,0-35 16,-17 18-16,17-18 15,-35 18-15,53-18 16,-53 18-16,0 105 78,0 1-78,0 17 0,0 0 16,0 36-16,0-36 15,0-18-15,0-34 16,0-1-16,0 18 15,0-88 48</inkml:trace>
  <inkml:trace contextRef="#ctx0" brushRef="#br0" timeOffset="130116.65">24412 9102 0,'0'35'62,"0"-17"-62,0 34 16,0 1-16,0-17 16,0 17-16,0 0 15,0-36-15,0 36 16</inkml:trace>
  <inkml:trace contextRef="#ctx0" brushRef="#br0" timeOffset="130355.29">24253 9313 0,'36'0'16,"17"0"0,-18 0-16,0 0 15,0 0-15,-17 0 16,17 0-16,-17 0 15,-18-35 32</inkml:trace>
  <inkml:trace contextRef="#ctx0" brushRef="#br0" timeOffset="132771.66">24765 8749 0,'0'35'109,"0"-17"-109,0 35 16,0 35-16,0 0 15,0 0-15,0 18 16,0-53-16,0 0 16,0-18-16,0-17 15,0-53 32,0-1-47,0 1 16,0-36-1,0-17-15,0 0 0,0 0 16,0 17-16,0 1 16,0 17-16,0 35 15,0-17-15,18 0 16,17 17-16,0-17 15,18-1-15,-35 36 16,17-35-16,18 35 16,0 35-1,-53 1 1,35-1-16,-35-17 0,0 35 16,0-18-1,-18 18-15,18-18 0,-70 0 16,35 1-16,-1-36 15,1 35-15,17-35 16,-34 0 0,34 0-1,18 53 32,18-18-47,-18 18 16,52 0-16,-16-18 15,-36 0-15,53 1 0,-53-19 16,35-17 0,-35 36-16</inkml:trace>
  <inkml:trace contextRef="#ctx0" brushRef="#br0" timeOffset="133193.1">25312 9102 0,'0'-36'16,"17"36"15,19 0-15,-19 0-1,19 0 1,-36 18 15,0 35-15,-18-18-16,18 18 0,-53 0 15,53-35-15,0 35 16,0-36 15,35-17-15,1 0-16,-19 0 15,-17-17-15</inkml:trace>
  <inkml:trace contextRef="#ctx0" brushRef="#br0" timeOffset="133686.37">24765 9684 0,'35'0'62,"18"0"-46,18 0-16,35 0 16,17 0-16,1 0 15,-36 0-15,0 0 16,-35 0-16,-36 0 0,36 0 31</inkml:trace>
  <inkml:trace contextRef="#ctx0" brushRef="#br0" timeOffset="134525.62">24959 10037 0,'0'52'63,"0"1"-48,0 18 1,-35-1-16,35-17 16,-36 18-16,36-1 0,-35-17 15,35-35-15,0-53 63,0-1-63,0-34 15,0-18-15,0-36 16,35 18-16,-35 54 16,53-19-16,-35 36 15,-18-1 1,35 36-16,18 0 15,-53 18 1,35-18-16,1 35 0,-1-17 16,-35 17-1,0 1 1,-35-36 0,-1 17-16,19-17 15,-18 35-15,-1-35 16,19 0-16,-19 0 15,19 0 1,17 36 15,0 17-31,88 0 32,-70-36-32,34 18 0,-16 1 15,-19-36 1,19 53-16,-1-18 15,-35-17 1,35-18 62</inkml:trace>
  <inkml:trace contextRef="#ctx0" brushRef="#br0" timeOffset="134795.26">25541 10266 0,'0'0'0,"0"53"15,0-18 1,0 36-16,0-19 16,0 1-16,0 0 0,0 0 15,0-17 1,0 34 0</inkml:trace>
  <inkml:trace contextRef="#ctx0" brushRef="#br0" timeOffset="139169.94">9366 9543 0,'18'35'563,"17"-35"-532,0 0-15,-17 0-1,17 0 1,-35 18 0,18-18-16,17 0 15,-35 35 1,53-35-16,-35 0 15,-18 35-15,35-35 16,0 0 0,-35 18-1,18-18-15,17 0 16,-35 35-16,36-35 16,-36 18-1,35-18-15,0 35 16,-17-35-1,-18 35 1,35-35 0,-35 18-16,35-18 15,-35 35 1,18-35-16,-18 35 16,35-35-1,1 18 1,-19-18-1,-17 53-15,35-53 16,1 35 0,-19-35-1,-17 18-15,53-18 16,-53 35 0,18-35-1,-18 35-15,35-35 0,-35 18 16,35-18-16,1 35 15,-1-35 1,-35 53 0,35-53-16,-35 18 15,18-18-15,-18 35 16,35-35 0,-35 35-16,35-35 0,-35 18 15,36-18-15,-36 35 16,35-35-16,-35 18 15,18-18-15,-18 35 16,35-35-16,-35 36 16,18-36-16,-18 17 15,53-17-15,-53 35 0,52-35 16,-52 18-16,18-18 16,-18 35-16,35-35 15,-35 53-15,36-53 16,-36 18-16,17-18 15,-17 35-15,36-35 16,-36 18-16,17-18 16,-17 35-16,35-35 15,-35 53-15,53-53 16,-53 35-16,36-35 16,-36 53-16,53-53 15,-53 53-15,52-53 16,-16 53-16,-19-53 0,-17 35 15,53-35-15,-53 53 16,53-53-16,-53 53 16,36-53-16,-36 35 15,52-35-15,-52 53 16,53-53-16,-53 53 16,36-35-16,17 35 15,-53-18 1,52 0-16,1 36 15,-17-71 1,-1 53-16,-17-53 16,17 53-16,0-53 15,-17 35-15,17-35 0,0 53 16,1-53-16,-19 53 16,19-53-16,16 53 15,-16-18-15,-1-35 16,18 35-16,-18-35 15,18 53-15,-18-53 16,18 36-16,0-36 16,0 35-16,-18-35 15,18 0-15,0 0 16,35 35 0,-35-35-16,0 35 15,-17-35-15,34 0 16,-17 36-16,18-36 0,-36 0 15,18 0-15,0 0 16,-18 0-16,18 0 16,0 0-16,-18 0 15,18 0-15,0 0 16,-18 0-16,0 0 16,-17 0-16,17 0 15,1 0-15,-1 0 16,0 0-16,18 0 15,-35 0-15,17 0 16,-17 0-16,35 0 16,-18 0-1,0 0 1,18 35 0,-18-35-16,1 0 15,-1 0 1,0 0-16,-17 0 15,17 0-15,-17 0 16,17 0-16,0 0 16,-17 0-16,35 0 15,-36 0 1,19 0-16,-1 0 16,-17 0-16,17 0 0,0 18 15,-17-18 1,17 0-16,36 35 15,-54-35 1,36 35-16,0-35 16,-18 0-1,-70 35 157,0 1-156</inkml:trace>
  <inkml:trace contextRef="#ctx0" brushRef="#br0" timeOffset="140385.91">14852 12012 0,'0'35'78,"0"-17"-62,0 53-16,-18 17 16,18 0-16,-35 18 15,35-36-15,0-17 16,-35-35-16,35 17 16,0-52 15,0-19-16,0-17-15,0-17 16,0-36-16,0-53 16,0 18-16,0 71 15,0 34-15,0 1 16,35 70 31,-17 1-32,17 16-15,0-16 16,0 34-16,-35 1 16,53-18-16,-53 0 0,36-36 15,-36 19-15,0-1 16,0 0 0,0 0-1,-18-35-15,-88 71 31,53-71-31,0 35 16,0-35-16,1 0 16,-1 0-16,35 0 15,-17 0 1,35-17 0</inkml:trace>
  <inkml:trace contextRef="#ctx0" brushRef="#br0" timeOffset="147987.17">21167 12171 0,'0'-18'0,"0"-17"125,-53 0-94,17 35-31,19 0 15,-18 0-15,17 0 16,-17 0-16,-1 0 16,19 0-16,-19 17 15,1-17-15,18 53 16,-19-18-16,-17-17 16,18 17-16,0 1 0,17-1 15,-17 18 1,35-18-16,-53 18 0,53 18 15,0 17-15,0-18 16,0-17-16,35 18 16,0-18-16,36-18 15,-18 0-15,-18-35 16,18 36-16,0-36 16,0 0-16,-18 0 15,1 0-15,-36-18 16,35 18-16,-35-35 15,35 35-15,-35-53 16,0 0 0,0 0-16,-35 0 15,35 35-15,-35 18 0,35-35 16,0 70 15,35-35-15,-35 18-1,35-18-15,0 0 16,1 0 0</inkml:trace>
  <inkml:trace contextRef="#ctx0" brushRef="#br0" timeOffset="148541.67">21502 12594 0,'17'0'47,"1"0"-32,17 0-15,1-17 16,-19 17-16,19 0 16,-19 0-16,18 0 15,-52 0 48</inkml:trace>
  <inkml:trace contextRef="#ctx0" brushRef="#br0" timeOffset="148776.04">21431 12823 0,'18'0'15,"17"0"1,-17 0-16,35 0 16,0 0-16,-18 0 15,0 0-15,0 0 16</inkml:trace>
  <inkml:trace contextRef="#ctx0" brushRef="#br0" timeOffset="151228.75">22154 12594 0,'53'-17'172,"-17"17"-172,-1-36 15,-17 1-15,17 0 16,0-1-16,0-17 15,1 36-15,-19-18 16,-17-1-16,53 1 16,-53 17-16,35-17 15,-35 53 48,0 17-63,0 36 15,0-1-15,-17 1 16,17-18-16,0 17 16,0-17-16,-35 0 15,35-35-15,0 17 16,0-17 0</inkml:trace>
  <inkml:trace contextRef="#ctx0" brushRef="#br0" timeOffset="151699.5">22260 12947 0,'0'-18'0,"18"18"47,17-35-31,18 35-16,18 0 15,-1 0-15,-35-18 16,36 18-16,0 0 16,-1 0-16,-35-35 0,1 35 15,-1 0 1,-53-35 46,-17 35-46</inkml:trace>
  <inkml:trace contextRef="#ctx0" brushRef="#br0" timeOffset="153057.44">22049 12594 0,'17'0'78,"1"0"-62,35 0 0,0 0-1,-18-35-15,-17 35 16,-18-35-16,53 35 16,-53-36-16,35 36 15,-35-35-15,53 35 16,-53-35-16,53 35 15,-53-53-15,17 53 16,-17-53-16,36 0 16,-36 35 15,35 18 94,-35-35-125,35 35 31,-35-18-15,18 18 15,-18-35 0,0 70 47,0 18-62,0 0 0,0 18-16,0-1 15,0-17-15,0 0 16,0 0-16,0-35 16,0 17-16,0 18 15,0-35 1</inkml:trace>
  <inkml:trace contextRef="#ctx0" brushRef="#br0" timeOffset="153995.54">22154 13017 0,'18'-17'141,"35"17"-141,-18 0 15,1 0 1,-1-35-16,-18 35 16,36 0-16,0 0 15,-17-18-15,16 18 16,1 0-16,0-35 16,-17 35-16,17 0 15,-1 0-15,-34 0 16,17 0-16,-17 0 15,35 0 1,-18 0 0,-35-36 124,-17 36-124</inkml:trace>
  <inkml:trace contextRef="#ctx0" brushRef="#br0" timeOffset="154917.15">22507 12629 0,'0'71'140,"0"-53"-140,0 17 16,35 0-16,-35-17 15,0 17 1,0 0 0</inkml:trace>
  <inkml:trace contextRef="#ctx0" brushRef="#br0" timeOffset="161951.6">20937 12718 0,'36'0'250,"17"0"-234,-53-36-16,35 36 16,0 0-1,-17 0 1,17 0 0,-53 0 93,-17 0-93,0 0-1,52 0 95,1 0-110,17 0 0,1 0 15,-19 0 1,-17-17-16,36 17 31,-72 0 16,1 17-31,0-17-16,-18 0 15,18 0-15,17 0 16,36 0-1,34 0 1</inkml:trace>
  <inkml:trace contextRef="#ctx0" brushRef="#br0" timeOffset="197193.26">9948 10989 0,'0'-18'16,"36"18"234,-19 0-235,-17 18 1,36-18 0,-1 35-1,-18-35 1,-17 18-16,36-18 15,-19 35 1,19 0 15,-36-17-15,35 17-16,-35 18 31,35-35-31,-35 35 16,18-53-1,-18 53-15,0 0 16,35-53-16,-35 17 16,0 19-1,35-36-15,-35 35 16,0 18 0,18-53-16,-18 53 15,0-18 1,35-35-16,-35 53 15,0 0 1,18-53-16,-18 35 16,0 18-16,35-53 15,-35 53-15,0-35 16,0 17 0,35 0-16,-35-17 0,0 17 15,0 0-15,36-17 16,-36 17-16,0-17 15,17 17-15,-17 0 16,0-17-16,36 17 16,-36 1-16,0 17 15,0-36-15,35 36 16,-35-18-16,0-17 16,0 17-16,35 1 0,-35-19 15,0 19-15,36-19 16,-36 18-16,0 1 15,17-19-15,-17 19 16,0-1-16,35-17 16,-35 17-16,0 0 15,36-17-15,-36 17 16,0 0-16,35-17 16,-35 17-16,0 0 15,35 1-15,-35-1 16,0 0-16,18-17 15,-18 17-15,35 1 0,-35-19 16,0 18-16,35 1 16,-35-19-16,0 19 15,36-1-15,-36-17 16,0 17-16,17 0 16,-17-17-16,0 17 15,0-17-15,36 17 16,-36 0-16,0-17 15,35 17-15,-35 0 16,0-17-16,53 17 16,-53 1-16,35-1 15,-35-17-15,18 17 16,-18 0-16,35 0 0,-35 18 16,35 0-16,-35-18 15,36 1 1,-36-1-16,35 0 0,-35-17 15,35 17-15,-35 0 16,18 1-16,-18-1 16,35 0-16,-35 18 15,35-17-15,-35 16 16,36-16-16,-36-19 16,35 19-16,-35-1 15,18 0-15,-18-17 16,52 17-16,-52 0 0,53 1 15,-53-19 1,53 19-16,-53-1 16,53 0-16,-53-17 0,18 17 15,-18-17 1,53 17-16,-53 0 0,53 1 16,-53-19-16,53 18 15,-53 1-15,35-36 16,-35 53-16,70-18 15,-34-35-15,-1 35 16,0 0-16,-17-35 16,17 53-16,0-17 15,-17-36-15,-18 17 16,71-17-16,-36 36 16,0-36-16,-17 0 0,17 35 15,0-35-15,-17 0 16,17 0-16,1 35 15,34-35 1,-52 0 0,17 18-16,0-18 15,-17 0-15,17 0 16,1 35-16,-19-35 16,18 0-16,1 0 15,-19 0-15,19 35 16,-1-35-16,-17 0 15,34 0-15,1 0 16,-17 0-16,34 0 0,-17 0 16,-18 0-1,18 0-15,0 0 0,-17 0 16,16 0-16,1 0 16,-17 0-16,17 0 15,-1 0-15,-16 0 16,17 0-16,-18-17 15,-17 17-15,17 0 16,0 0-16,0 0 16,1 0-1,-19 0 17</inkml:trace>
  <inkml:trace contextRef="#ctx0" brushRef="#br0" timeOffset="198324.31">13988 15311 0,'0'70'125,"0"36"-109,0-18-1,0 0-15,0 18 0,0-53 16,0 18-16,0-18 15,0-36-15,0-34 63,0-36-47,0-18-16,0-17 15,0-36-15,-53 36 16,53 18-16,0 17 0,0 35 15,17 36 48,36 52-47,-17-17-1,-1 0-15,0 35 16,0-17-16,1-18 15,-36-18-15,53 0 16,-53 1-16,35-36 16,-35 35-16,0 0 31,-53 0-15,0-35-16,-18 0 15,19 0-15,16 36 16,1-36-16,0 0 15</inkml:trace>
  <inkml:trace contextRef="#ctx0" brushRef="#br0" timeOffset="203235.75">20285 15734 0,'-36'0'16,"72"0"62,-1 0-62,-17 0-16,17-35 0,0-1 15,0 19-15,-17-36 16,70-53 0,-52 53-16,-1 0 15,-35 0-15,53-17 16,-53-1-16,0 18 15,35 0-15,-35 0 16,0-17-16,0 17 16,0 35-16,0-17 15,-18 35 1,1 0 15,17 18-31,-53 34 0,53-16 16,-35 34-16,35 19 15,-53 52-15,53 0 16,0-18-16,-36 1 16,36-36-16,0-18 15,0-17-15,0-35 16,0 17-16,0 1 16,18-36-1,-18-36 63</inkml:trace>
  <inkml:trace contextRef="#ctx0" brushRef="#br0" timeOffset="203789.63">20514 15734 0,'0'0'0,"0"-53"16,0 0-1,18 18 1,17 35-1,0 0 1,-17 0 0,17 17-1,-35 36 1,0 0 0,0-17-1,-18 16 1,-34-52-1,16 0 1,1 0 0,53 36 31,17-1-32,0-17-15,-17 17 16,17 0-16,36 18 15,-54-35 1,-17 17 15,0-53 16</inkml:trace>
  <inkml:trace contextRef="#ctx0" brushRef="#br0" timeOffset="204105.49">21008 15593 0,'0'-36'15,"18"36"1,17 0 0,0 0-16,0 0 15,1 0 1,17 0-1,-36 0 1,-17 18 15</inkml:trace>
  <inkml:trace contextRef="#ctx0" brushRef="#br0" timeOffset="204277.65">21026 15699 0,'17'0'0,"18"0"16,18 0-1,-17 0 1,-1 0 0</inkml:trace>
  <inkml:trace contextRef="#ctx0" brushRef="#br0" timeOffset="210150.37">21502 14887 0,'0'18'750,"0"17"-735,0 0-15,0 1 16,17 17-16,-17 0 16,0-18-16,0 18 15,0-18-15,36-17 16,-36 17-16,0 18 16,0-36 15,0-69 63,0-1-79,0 35 1,0-17-16,0 17 15,0-35-15,0 18 16,0 17-16,0-17 16,35 0-16,-35 17 0,0-17 15,35 35 1,-35-71-16,18 71 0,-18-35 16,35 35-1,-35-35-15,53-1 16,-35 36 15,17 0-15,-17 0-1,17 0 1,-35 18 0,35 35-1,-35-18 1,0 18-16,-35-53 15,35 53-15,-53-53 16,35 35-16,-52 1 16,17-36-1,18 0 1,35 35 62,17-35-62,-17 53-16,53-18 15,-53-17-15,53 17 0,-53 0 16,18-17-16,-18 35 16,35-18-16,0 18 15</inkml:trace>
  <inkml:trace contextRef="#ctx0" brushRef="#br0" timeOffset="210698.53">21996 15363 0,'0'-35'31,"17"35"-15,-17-17-16,36 17 15,-19 0 32,-17 35 0,0 0-47,0-17 16,-35 17-16,35 36 15,0-54 1,0 18-16,35 1 16,1-36-1,-19 0-15,18 0 16,1 0-16,-19 0 15,19-18-15,-1-17 16</inkml:trace>
  <inkml:trace contextRef="#ctx0" brushRef="#br0" timeOffset="211422.24">21502 15910 0,'17'0'63,"1"0"-48,17 0-15,18 0 16,-17 0-16,34 0 16,1 0-16,17 0 15,-35 0-15,17-17 16,-17 17-16,0 0 0,-18 0 15,1-36-15</inkml:trace>
  <inkml:trace contextRef="#ctx0" brushRef="#br0" timeOffset="212450.91">21502 16192 0,'17'0'93,"-17"36"-77,0 17-16,0-18 16,0 36-16,0 17 0,-17-35 15,17 0-15,0-36 16,0 18 0,0-52 30,0-1-30,-35-35-16,35-17 16,0-1-16,0 36 15,0-18-15,0 18 16,17 17-16,18-35 16,18 0-1,0 18 1,-17 35-1,-1 0 1,0 0 0,-17 0-1,-18 18 1,0 34 0,-36 19-1,19-36-15,-18-17 16,-1-18-16,1 53 15,0-53 1,-1 0-16,36 35 94,18-35-94,-18 35 15,53 1-15,-53-1 16,35 0-16,1 18 16,-36-35-16,35-18 15,-35 35-15,17-35 16,-17-18 62</inkml:trace>
  <inkml:trace contextRef="#ctx0" brushRef="#br0" timeOffset="212797.79">22013 16439 0,'18'0'15,"-18"36"32,0-1-47,0-17 16,0 17-16,0-17 15,0 17-15,0 0 16,0 0 0</inkml:trace>
  <inkml:trace contextRef="#ctx0" brushRef="#br0" timeOffset="214047.43">22560 15716 0,'35'0'172,"1"0"-172,-19 0 15,19 0-15,-19 0 16,36 0 0,-70 0 62</inkml:trace>
  <inkml:trace contextRef="#ctx0" brushRef="#br0" timeOffset="214318.14">22331 15981 0,'17'0'16,"36"0"-16,-35 0 16,17 0-1,-17 0-15,17 0 0,0 0 16,-17 0-16,17 0 16,-70 0 30</inkml:trace>
  <inkml:trace contextRef="#ctx0" brushRef="#br0" timeOffset="-210836.56">23089 15099 0,'0'0'0,"0"-35"16,0 17 0,0-17-1,0-1 48,0 89 15,0 18-78,0 17 16,0 0-16,-35 18 15,35-53-15,0 18 16,0-1-16,0-17 15,0-35-15,0 35 16,0-71 47,0 0-63,18-35 0,-18 0 15,0-17 1,0-18-16,0 0 0,53-1 15,-53-34-15,0 52 16,17 18-16,-17 18 16,35-18-16,-35 0 15,53 0-15,-53 36 16,36 17-16,-36-36 16,17 36-1,36 0 1,-53 36-16,53-1 15,-53 0-15,35 18 16,-35-18-16,0 1 16,0 17-16,-17 0 15,17-36-15,-53 19 16,0-1 0,18-35-16,-18 0 15,17 0 1,36-35-1,0 70 32,36-18-47,-36 36 16,53 18-16,-53-18 16,53 0-16,-53-18 15,53 18-15,-53-18 0,35 0 16,-35-17-16,35 35 15,-35-18 17</inkml:trace>
  <inkml:trace contextRef="#ctx0" brushRef="#br0" timeOffset="-210371.95">23742 15434 0,'0'0'0,"-18"35"63,18-17-63,0 17 15,0-17-15,0 35 16,18-53 15,0 0-15,34-18 0,-16-17-1,-36 88 32,0-18-47,0 0 16,0 18-1,17-53-15,-17 36 16</inkml:trace>
  <inkml:trace contextRef="#ctx0" brushRef="#br0" timeOffset="-209620.39">23177 15963 0,'18'0'63,"17"0"-48,1 0-15,-19 0 16,36 0-16,0 0 16,35 0-16,18 0 15,18 0-15,-19-17 16,-16 17-16,-19 0 16,-34 0-16,-1 0 15,0 0 1,-35-36 31,-18 36-16</inkml:trace>
  <inkml:trace contextRef="#ctx0" brushRef="#br0" timeOffset="-205757.72">23354 16439 0,'0'-35'46,"0"106"64,-18 17-110,18 0 15,0 0-15,-35-17 16,35-18-16,0-18 16,0 0-16,0-70 62,0 0-62,0-18 16,0-18-16,0-17 15,0 0-15,0 17 16,18 18-16,-18 18 16,0 0-16,17 35 15,-17-35-15,36 35 16,-36-36-16,35 36 16,0 0-1,18 0 1,-53 18-16,35 0 0,-35 17 15,0 0-15,0-17 16,0 17-16,0-17 16,-17 35-1,-19-53-15,1 53 16,17-53-16,-17 0 16,0 35-16,17-35 15,-17 0-15,17 0 16,18 35 31,18 0-32,-18 18-15,88 0 16,-88-18-16,71 18 0,-71-35 16,35-18-16,-35 53 15,35-53-15,-35-18 78</inkml:trace>
  <inkml:trace contextRef="#ctx0" brushRef="#br0" timeOffset="-205098.4">23865 16686 0,'0'-17'16,"36"17"30,17 0-30,-18 0 0,0 0 15,-35 35-15,-17 0-1,-36-35 1,17 0-1,36 18 17,0 17-17,18-35 1,-18 53-16,53-18 16,0 1-1,-18-1 1,-35 0-1,0-17 17,-18-18-32,-34 0 15,16 0 1,1 0-16,17 0 0,-35 0 16</inkml:trace>
  <inkml:trace contextRef="#ctx0" brushRef="#br0" timeOffset="-197012.87">25806 15081 0,'0'36'1500,"35"-1"-1500,-35 18 15,35 0-15,-35 0 16,0 17-16,36 1 16,-36-1-16,0-17 15,35-35-15,-35 17 16,0 0-1,17-35-15,-17 36 16,0 17-16,36-18 31,-36-88 32,35 0-63,-35-35 15,35-36-15,-35 1 16,88-1-16,-52 19 16,17 34-16,-18 0 15,-35 18-15,35 18 16,-35 0 0,0 0-1,35 35 1,-35-36-16,0 54 47,0 17-47,0 1 15</inkml:trace>
  <inkml:trace contextRef="#ctx0" brushRef="#br0" timeOffset="-196346.37">26352 15575 0,'-17'0'125,"-1"35"-109,18 1-1,0-1 1,0 0-16,0-17 0,0 17 16,0 0-16,0-17 15,53-18-15,-53 53 16,35-53-16,-35 35 16,18-35-1,-18 18-15,-18-18 63,-17 35-63,-18 0 15</inkml:trace>
  <inkml:trace contextRef="#ctx0" brushRef="#br0" timeOffset="-195699.38">26793 15593 0,'0'-36'16,"-35"36"281</inkml:trace>
  <inkml:trace contextRef="#ctx0" brushRef="#br0" timeOffset="-193699.55">26370 15681 0,'0'-18'140,"35"18"-124,-35-35 15,0 0 1,0 17 46,-17 18-78,-19 0 31,19 0 0,-18 35 16,35 1-31,0-19 15,-36 19-15,36-1 15,0-17-16,0 17 17,18-35-32,-18 35 15,18-35 1,-18 18 0,35-18-1,-35 35 1,35-35-1,-35 18 1,18-18 0,-18 35-16,0 0 47,35-35-32,-35 18 48,-18-18-63,1 35 31,-19-35-15,36 18-16,-35-18 15,18 0 1,-19 0-1,-17 0-15,18 0 32,0 0-32,52 0 156,1 0-140,-18 35-1,35-35 1,1 0-1,-19 0 17,19 0-17,-36-18 1,17 18 0,-17-17-16,35 17 31,-35-36-31,0 19 15,36-18 17,-36-1-1,0 19-15,0-19-1,0 19 1,-18 17-1,18-53-15,-35 18 16,35-1-16,-18 19 16,18-19-16,0 1 31,35 35 31,-17 0-46,35 0 0,0 0-1,-53 18-15,18-18 16</inkml:trace>
  <inkml:trace contextRef="#ctx0" brushRef="#br0" timeOffset="-192836.59">26917 15522 0,'-35'0'63,"-1"0"-32,19 0-15,-19 0-1,1 18 16,18-18-15,17 17 0,52-17 124,19 0-124,-53 0 0,17 0-16,18 0 15,-36 0 1,-52 36 93</inkml:trace>
  <inkml:trace contextRef="#ctx0" brushRef="#br0" timeOffset="-192335.88">26705 15840 0,'18'0'62,"17"0"-46,-17 0-16,17 0 16,18 0-16,-18 0 15,18-36-15,0 36 16,-35 0-16,17 0 15,-53 0 64,1 0-64</inkml:trace>
  <inkml:trace contextRef="#ctx0" brushRef="#br0" timeOffset="-188543.28">27411 15487 0,'35'0'78,"0"-18"-62,1 18-16,-1-53 15,-17 18-15,17 0 16,0-18-16,0 35 16,-35-17-16,71 0 15,-71-1-15,53 19 16,-53-18-16,35-18 16,-35 17-16,0-34 15,0-1-15,0 1 16,0 34-16,-17-17 15,17 18-15,-36 35 16,36-17 0,-35 17-16,0 0 15,-18 17 1,53 36 0,-53 0-16,53 0 15,-53 17-15,53 1 16,-35 0-16,35-18 15,0-1-15,0 19 16,0-18-16,0 35 16,0 18-16,0-18 15,0-35-15,0 0 16,0-18-16,17 1 16,-17-1-1,0-70 63,-17-18-62,17 35 0,0-35-1,0 18 1,0 17-16,0-17 15,17 0-15,-17 17 16,18-17-16,17-1 16,0 36-1,-17 0 1,-18 18 0,0 0-1,0 17 1,0 0-1,-35-35 1,0 0 0,35 35 46,0 1-46,35 17-16,-35 0 0,53-18 15,-53 18-15,35-18 16,-35-17-16,35-18 16,-35 35-16,0 0 47,0-52 15</inkml:trace>
  <inkml:trace contextRef="#ctx0" brushRef="#br0" timeOffset="-187882.17">28275 14781 0,'0'-17'16,"-18"34"46,1 36-46,-18 0-16,-18 18 15,0 52-15,17 36 16,36 0-16,-52-18 16,52 18-16,0-36 15,0-70-15,17 0 16,-17-18-16,35-17 16,1 35-16</inkml:trace>
  <inkml:trace contextRef="#ctx0" brushRef="#br0" timeOffset="-184514.67">28469 15134 0,'0'-17'47,"-17"17"0,17-36-16,0 54 985,0 0-1016,0 17 16,0 18-16,0 0 15,35 17-15,-35-17 16,35 18-16,-35-18 15,0-1-15,35-16 16,-35-1-16,0 0 0,36 1 31,-1-36 47,-35-18-78,53-35 16,-53-18-16,53 1 16,-53-18-16,53-53 15,-53 35-15,0 18 16,35 35-16,-35 0 0,0 17 16,0 1-1,35 35-15,-35-35 16,0 53 31,-17 17-32</inkml:trace>
  <inkml:trace contextRef="#ctx0" brushRef="#br0" timeOffset="-183436.91">28787 15769 0,'17'0'62,"1"0"-46,17 0-1,0 0 17,-35-35-32,18 35 31,-18-18-31,0-17 16,0-18-1,-53 53 1,18 0 15,0 18-31,35 17 0,-36 18 16,36-18-16,0 18 15,0 0-15,0-35 16,36 35 0,17-53-16,-1 0 15,-34 0 1,17-18-16</inkml:trace>
  <inkml:trace contextRef="#ctx0" brushRef="#br0" timeOffset="-182805.31">29069 15857 0,'0'-17'46,"18"17"-14,-18 17 61,-18 19-77,-17-1 0,35 18-16,0 0 15,0-36 1,35-17 0,-17 0-1,17 0 1,35-35-1,-34 35-15</inkml:trace>
  <inkml:trace contextRef="#ctx0" brushRef="#br0" timeOffset="-181774.57">29422 15681 0,'35'0'62,"0"0"-62,-17 0 16,17 0-16,-17 0 15,17 0 1,-17 0 0</inkml:trace>
  <inkml:trace contextRef="#ctx0" brushRef="#br0" timeOffset="-180889.87">29986 15152 0,'0'0'0,"0"-35"31,0-1 0,0 89 32,0-18-47,0 1-16,0 34 0,0 1 15,0-1-15,0-17 16,0 18-16,0-18 15,0-36-15,18-17 16,-18 36-16,35-36 31,0 0 1,1-18-17,-36 0 1,52-17-16,-16-18 15,-1 0-15,0-17 16,1-1-16,-1 1 0,0-1 16,0 18-1,-35 18-15,53 35 0,-53-35 16,18-1 0,-18 72 77</inkml:trace>
  <inkml:trace contextRef="#ctx0" brushRef="#br0" timeOffset="-179961.19">30233 15663 0,'0'18'63,"35"-18"-47,-17 0-1,17 0 1,1 0-1,-19 0 1,18 0 0,-35-18-1,0 1 17,-35 17-17,0 0-15,17 0 16,-17 0-16,-18 17 15,53 1-15,0 17 16,0 1-16,0-19 16,0 18-16,35-35 15,-35 36-15,53-36 16,-17 0 0,34-18-1</inkml:trace>
  <inkml:trace contextRef="#ctx0" brushRef="#br0" timeOffset="-179494.44">30692 15716 0,'0'53'47,"0"0"-47,0-18 15,0 18-15,0-17 16,0-19-16,0 18 15,35-35 17,-35-17-17</inkml:trace>
  <inkml:trace contextRef="#ctx0" brushRef="#br0" timeOffset="-178905.84">31274 14482 0,'0'-36'0,"35"89"78,0 18-78,-35 52 16,71 36-16,-71 17 15,0 54-15,0 34 16,0-17-16,0 0 16,-18-53-16,18-53 15,-70 0-15,70-88 16,-53 0-16,53 0 16,-36-18-16,36-17 15,-17-18 16,-18 0-15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45:47.099"/>
    </inkml:context>
    <inkml:brush xml:id="br0">
      <inkml:brushProperty name="width" value="0.05292" units="cm"/>
      <inkml:brushProperty name="height" value="0.05292" units="cm"/>
      <inkml:brushProperty name="color" value="#FF0000"/>
    </inkml:brush>
  </inkml:definitions>
  <inkml:trace contextRef="#ctx0" brushRef="#br0">10654 12136 0,'0'0'15,"-18"0"-15,-35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0:52.543"/>
    </inkml:context>
    <inkml:brush xml:id="br0">
      <inkml:brushProperty name="width" value="0.05292" units="cm"/>
      <inkml:brushProperty name="height" value="0.05292" units="cm"/>
      <inkml:brushProperty name="color" value="#FF0000"/>
    </inkml:brush>
  </inkml:definitions>
  <inkml:trace contextRef="#ctx0" brushRef="#br0">9278 13264 0,'-18'0'203,"-17"0"-172,17 0-31,-17 0 32,0 0-17,0 0 1,-18 0 0,17 0-1,1 0 1,-18 36-1,0 17 1,18-18-16,35-17 16,-35 17-16,35 0 15,-35 18-15,35-18 0,0 18 16,-36 0 0,36-18-16,0 18 15,0-17-15,0-1 0,18 18 16,-18 0-16,70-18 15,-34 0-15,34 1 16,-17-36-16,0 35 16,0-35-16,-18 0 15,18 35-15,-18-35 16,-17 0-16</inkml:trace>
  <inkml:trace contextRef="#ctx0" brushRef="#br0" timeOffset="716.87">9490 13758 0,'-36'0'62,"36"36"-46,-52-1-16,52 18 15,-53-18-15,53-17 16,0 35 0,0-18 15,17-35-31,19 0 15,-36-18 1,17 18-16,-17-35 16,35 35-16,-35-18 15,36 54 32,-36-19-31,17-17-1,-17 53-15,36-53 0,-1 0 16,18 0 0,-18-35-1</inkml:trace>
  <inkml:trace contextRef="#ctx0" brushRef="#br0" timeOffset="1633.65">9754 13970 0,'0'35'79,"0"36"-79,0 35 15,0 17-15,0 1 16,0-19-16,0-16 15,0-36-15,0-18 16,36-35 0,-36-35 15,0-36-31,0 18 16,0-17-16,0-19 0,-18-34 15,18 17 1,-53 18-16,53 17 0,0 36 15,18 17 1,52 18 0,-35 0-16,-17 0 15,17 0-15,18 0 16,-53 36 0,53-36-16,-53 53 15,0-1 1,0-16-16,-35-1 15,17-35-15,-17 53 16,0-53-16,17 18 0,-17-18 16,0 0-1,52-53 17</inkml:trace>
  <inkml:trace contextRef="#ctx0" brushRef="#br0" timeOffset="1991.58">10054 13335 0,'0'0'0,"0"35"47,35 18-47,-35 18 15,36 52-15,-36 18 16,0 36-16,35-19 15,-35-69-15,35-19 16,-35-35-16,36-17 16,-36-36-1,0-34 1,0-19-16</inkml:trace>
  <inkml:trace contextRef="#ctx0" brushRef="#br0" timeOffset="2141.17">10107 13794 0,'18'0'16,"-1"0"-16,36 0 15,-35 0-15,17 0 16,18 0-16,-35 0 16,17-36-1,0 36-15</inkml:trace>
  <inkml:trace contextRef="#ctx0" brushRef="#br0" timeOffset="3649.86">10513 14252 0,'17'0'31,"19"0"-15,-1 0-1,-35-17-15,35 17 16,-35-36 0,18 36-16,-18-17 15,35-19 1,-35 1-1,-53 53 17,18-18-32,0 53 15,35-18-15,-53-17 16,53 17-16,0 0 16,0-17-16,0 17 15,35 18 1,0-53-16,1 0 15,-1 0-15,18-18 16,0-35-16,-18 0 16,0 1-16,-35 16 15,36-17-15,-36 18 16,0 0 0,0 88 15,0 0-31,0-18 15,0 18-15,0-36 16,35 19 0,0-36-1,18-53 1,-53 35-16,53-35 16,-53 18-16,0 17 15,0-17-15,0 0 16,0 52 15,0 19-31,0-1 16,0 0-16,0 1 0,35-1 15,0 18 1,-17-53 0,17-18 15,-35 0-31,53-34 15,-53 16-15,36 36 16,-1 0 0,0 18-1,0 35 1,18-18 0,-35-35-1,-18 18-15,35-18 16,-35 35-1,18-35 1,17 0 62,-35 18 157</inkml:trace>
  <inkml:trace contextRef="#ctx0" brushRef="#br0" timeOffset="23741.29">5309 9631 0,'0'17'203,"0"19"-172,0-1-15,0 0 0,0 18-16,0-18 15,0 18 1,0 0-1,0-35 1,0 17-16,0-17 16,0 35-1,-17 0 1,17 0-16,0-36 16,0 36-1,0-18 1,0 18-1,0 0 1,0 18 0,0-54-16,0 36 15,0-17 1,0-1 0,0 18-1,0-18 1,0 0-16,0 1 15,0-19-15,0 19 0,0 34 32,0-52-32,0 17 0,0-17 15,0 17-15,0 0 16,0-17-16,0 17 16,0 0-1,0 1 1,0-1-1,0-17 1,0 17 0,0-17-16,0 17 15,0 0-15,0-17 0,0 17 16,0-17 0,0 17-16,0 0 15,0-17 1,0 17-1,0 0 1,0 54 0,0-36-16,0-18 15,0-18-15,0 19 16,0-1-16,0-17 16,0 35-1,0 17 1,0-52-16,0 17 0,0 0 15,0 18 1,0-17-16,0-19 0,0 36 16,0 0-1,-18 18-15,18-36 16,0-18 0,0 19-16,0-19 0,0 19 15,0-1-15,0 0 16,0 1-1,0-19-15,0 36 16,0-18 0,0-17-1,18 17 1,-18 18 0,0-35-16,0 17 15,0 36 1,0-54-16,0 19 15,0-1-15,0-18 16,-18 19-16,18-1 16,0 0-16,0 1 15,0-19-15,0 36 16,0-18 93,-35-35-93,35-35-16</inkml:trace>
  <inkml:trace contextRef="#ctx0" brushRef="#br0" timeOffset="25651.59">5274 9437 0,'0'-35'16,"0"70"140,-18 18-156,18 17 16,-53 1-16,18-1 15,0 1-15,0-18 0,35-18 16,-36 0 0,36-88 30,18 36-30,-18-36-16,53 0 16,-18 0-16,0 18 15,-35 0-15,36-18 16,-36 0-16,35 35 16,-35-17-16,35-18 15,1 53 48,-36 18-48,17-18-15,18 52 16,-35-34 0,53 35-16,-17 0 15,-1 0-15,0 0 16,-17-18-16,17 0 15,0-35-15,1 53 16,-1-18 0,-35-17 15,-35-18-15,-1 0-1,1 0-15,-35 0 16,-1 0-16,18 0 15,35 0-15,-17 0 16,18 0 0,17 35 15,-36-35 0,-17 0-15</inkml:trace>
  <inkml:trace contextRef="#ctx0" brushRef="#br0" timeOffset="29199.76">5556 10601 0,'0'-35'32,"0"88"155,0-18-171,0 53-16,0 36 15,36 34-15,-36-17 0,0-17 16,0-54 0,35-17-16,-35-17 0,0-1 15,35-35 1,-35 35-16,0-52 78,18 17-78,-18-53 16,53 17-16,0 1 15,-1-53-15,19-18 0,-18 18 16,0-18-1,-18 0-15,-35 18 0,53 17 16,-53 19-16,0 16 16,35 36-16</inkml:trace>
  <inkml:trace contextRef="#ctx0" brushRef="#br0" timeOffset="54413.87">6562 8608 0,'0'35'422,"17"-35"-344,1 0-62,-18 35-16,53-35 15,-18 18-15,0-18 16,-17 35-16,17-35 16,1 0-16,-36 36 15,35-36-15,0 0 16,-17 0 0,-18 17-16,35-17 15,0 0 16,-17 0 1,-18 35-17,35-35 1,-35 36 109,-17-36-125,17 17 16,-36-17-16,36 53 15,-53-17-15,18-1 16,-18-18-1,18 19 1,0-1 0,-1-35-1,36 53-15,-35-53 16,35 18 0,-18-18-16,18 35 15,-35-35 1</inkml:trace>
  <inkml:trace contextRef="#ctx0" brushRef="#br0" timeOffset="59574.84">3933 15363 0,'0'-17'31,"0"34"125,0 72-140,0 34-16,0 1 16,0-1-16,0 1 15,0-72-15,0 1 16,0-17-16,0-19 15,18 19 1,-18-1 0,35-35-16,-35 35 15,36 0 1,-19-35 234,-17 53-109,0-35-126,0 17 1,0-17 78,0 17-63,0-52 141,36 17-157,-36-36-15,35 1 16,0-18-16,0 0 16,18-17-16,18-36 15,-1 0-15,-17 18 16,0-18-16,-17 35 15,-36 18-15,35 0 0,-35 18 16,0 0-16,17 35 16,-17-53-1,36 18-15,-1-1 16,18 1 0</inkml:trace>
  <inkml:trace contextRef="#ctx0" brushRef="#br0" timeOffset="61751.47">5521 16034 0,'0'-18'109,"-35"18"-78,-1 0-31,19 0 16,-36 0 15,18 35-15,35 1-1,-18-19-15,18 19 16,-35-1-16,35-18 16,0 36-16,0 0 15,0-17-15,0 17 0,0-18 16,35-18-16,-17-17 16,17 0-16,-18 0 15,36 0-15,0 0 16,0 0-16,-17-52 15,-1-1-15,0 0 16,0 0-16,1 17 16,-36 19-16,53-18 15,-53-1-15,0 19 16,17 17-16,-17-53 16,0 88 30,0-17-46,0 17 16,0 0-16,35-17 16,-35 17-16,0 0 15,0 1-15,36-1 16,-36 0-16,0-17 16,0 35-1,-36-53 32,-16 0-47,34 0 16,-17 0-16,-1 35 15,19-35-15,52 0 32</inkml:trace>
  <inkml:trace contextRef="#ctx0" brushRef="#br0" timeOffset="62322.55">6279 15469 0,'0'-17'16,"0"34"62,-17 89-63,17 0-15,0 17 16,-53 36-16,53-18 16,0-17-16,-35-18 15,35-36-15,0-35 16,0 1-16,0-19 16,0 19-1</inkml:trace>
  <inkml:trace contextRef="#ctx0" brushRef="#br0" timeOffset="62696.13">6174 15928 0,'17'0'47,"54"0"-32,35 0-15,-1-71 16,-52 71-16,18 0 16,-1 0-16,1-35 15,-18 35-15,-35 0 16,17 0 0,-70 0 46</inkml:trace>
  <inkml:trace contextRef="#ctx0" brushRef="#br0" timeOffset="63384.88">6491 16351 0,'-35'0'0,"52"0"47,19 0-16,-1 0-31,18 0 16,-35 0 0,-18-17-1,0-1 1,0-17 0,-36 35-1,-34 0 1,70 17-1,-53 36-15,53-17 16,0 16-16,0 1 0,35 0 16,0-35-16,1-18 15,-1 35-15,18-35 16,17 0-16,1 0 16,0-17-16,-19 17 15,1-36-15,-17 36 16,-19 0-16,-17-17 15,53 17-15,-18 0 32,-52 0 15,-18 0-32</inkml:trace>
  <inkml:trace contextRef="#ctx0" brushRef="#br0" timeOffset="72871.05">3775 11800 0,'0'36'266,"0"17"-250,0-18-16,0 0 15,0-17-15,0 35 16,0-18 15</inkml:trace>
  <inkml:trace contextRef="#ctx0" brushRef="#br0" timeOffset="73664.39">3722 11765 0,'-35'0'16,"35"-35"125,17 35-126,1 0 1,35-35-1,-18 35 1,-17 0-16,-18 17 16,35-17-16,-35 35 15,0-17-15,0 35 16,0 0 0,0-35-1,0 35 1,-18-53-16,18 35 15,-70-35-15,52 17 16,-35-17-16,18 36 16,17-36-16,-17 0 15,35 35 1,0-53 31</inkml:trace>
  <inkml:trace contextRef="#ctx0" brushRef="#br0" timeOffset="74671.95">4004 11836 0,'0'-36'0,"0"54"125,0 0-125,0 17 16,0 0-16,0-17 15,0 35 1,0-71 78,0-35-94,0 18 15,-18 0 1,18 17-16,0-35 15,18 53 32,17 0-31,18 0 0,-53 35-16,53-35 15,-53 36-15,0-1 16,0 0-1,0 18 1,0-18 0,-18-35-16,-17 36 15,18-36-15,-19 0 16,19 0-16,-19 0 16,-17 17-1,89-17 16</inkml:trace>
  <inkml:trace contextRef="#ctx0" brushRef="#br0" timeOffset="77055.32">4498 16069 0,'0'35'250,"0"1"-234,0-1-16,0 18 16,35 0-16,-35-18 15,0 18-15,0-18 16,0 0 0</inkml:trace>
  <inkml:trace contextRef="#ctx0" brushRef="#br0" timeOffset="77544.09">4374 16016 0,'0'-35'31,"36"35"0,17 0-15,-36 17-16,36 36 15,-18-35 1,-35 17-16,36-35 16,-36 53-16,0-35 15,0 35 1,-18-18-1,-52 0 1,34-35 0,36 18-16,-35-18 15,35 35-15,-53-35 16,53 18-16,-35-18 16,35-18 15,0-17-16</inkml:trace>
  <inkml:trace contextRef="#ctx0" brushRef="#br0" timeOffset="78007.37">4762 16051 0,'0'-35'16,"0"53"31,0 17-32,18-35 1,-18 53-16,0-18 15,0-17-15,0 17 16,0 18-16</inkml:trace>
  <inkml:trace contextRef="#ctx0" brushRef="#br0" timeOffset="78391.75">4692 15946 0,'35'0'47,"0"0"-31,-35 17-16,53 18 15,-53 18-15,0-17 16,36-1-16,-36 18 16,0 0-16,0-36 15,0 19-15,-18-1 16,18-17-16,-53 17 15,53 0-15,-35-35 16,0 53-16,-1-53 16,19 0-16,-19 18 0,1-18 15</inkml:trace>
  <inkml:trace contextRef="#ctx0" brushRef="#br0" timeOffset="82866.28">7867 16051 0,'-18'0'16,"71"0"124,18 0-140,-18 0 16,17 0-16,-17 0 16,-35 0-16,35 0 15,-18 0 16,-35-17 16</inkml:trace>
  <inkml:trace contextRef="#ctx0" brushRef="#br0" timeOffset="83429.66">8273 15840 0,'35'0'31,"-35"53"-31,0-18 16,0 35-16,0 1 15,0 0-15,0-54 16,0 18 0,0-87 15,0-19-16,0 18-15,0-17 16,0-1-16,0 36 16,35-1-16,-35 1 15,35 70 17,-35 1-17,36-19-15,-1 54 16,-35-1-16,71 36 15,-71-53-15,35 0 16,-35-18-16,0-17 16,-35-18 31,-18 0-32,17 0-15,-17 35 0,1-35 16,16 36-16</inkml:trace>
  <inkml:trace contextRef="#ctx0" brushRef="#br0" timeOffset="84418.25">9472 15293 0,'0'-35'0,"-35"35"78,35-36-31,0 54 141,0 35-173,17 17-15,-17 36 16,53 53-16,-53 17 15,0-17-15,0-53 0,36 0 16,-36-18-16,35-17 16,-35-36-16,18-35 15,-18 35-15,35-35 16,18-35 0,-18-36-1,36-70-15,-36-18 16,18 18-16,-18-70 15,18-1-15,0 18 16,-53 106-16,0 70 16,18 18 46</inkml:trace>
  <inkml:trace contextRef="#ctx0" brushRef="#br0" timeOffset="85215.57">10037 15857 0,'0'18'31,"0"17"-15,35 18-1,-35 0-15,0 35 0,0 18 16,0-18-16,0-35 16,0 0-1,0-18-15,0-17 16,0-71 31,0-17-47,0-19 15,0 1-15,0 0 16,0 17-16,0 19 16,0-1-16,35 17 15,0 36 1,-17 36-1,-18-19 1,35 19-16,-35-1 16,36 0-1,-54-35 17,-35 0-17,18 0 1,-1 0-1,54 35 17,-18 1-17,35 17 1,-35-1-16,0-16 0,36-1 16,-36 0-16,35-35 15,-35 36-15,18-36 31,-18-18 1</inkml:trace>
  <inkml:trace contextRef="#ctx0" brushRef="#br0" timeOffset="85681.36">10619 15998 0,'0'-17'0,"0"-18"31,-53 52 0,17 54-15,36-1-16,-35 18 15,35 1-15,0-19 16,0-17-16,0-35 16,35 17-1,1-35-15,-1 0 16,0 0-16,1 0 16,-36-18-16,52 18 0,-69 0 46</inkml:trace>
  <inkml:trace contextRef="#ctx0" brushRef="#br0" timeOffset="87420.45">11536 15998 0,'0'-35'62,"-18"35"-15,-35 18-31,53-1-1,-35 36-15,35 18 16,-35-1-16,35 1 15,0-18-15,0 0 16,35 0-16,-35-18 16,53-35-16,-35 0 15,17 0-15,0 0 16,0-35-16,-17-18 16,17 0-16,1 0 15,-1 18-15,-35-18 16,0 0-16,0 0 15,0 18-15,0-1 0,0 54 63,35 17-63,-35 1 16,0 17-16,35-18 15,-35 0-15,0 18 16,18-18-16,-18-17 15,0 17-15,0 1 16,-18-36 31,-17 0-31,0 0-16,17 0 15,-17 0 1</inkml:trace>
  <inkml:trace contextRef="#ctx0" brushRef="#br0" timeOffset="87803.98">11994 15646 0,'0'0'0,"18"0"62,-18 35-62,0 36 16,35 34-16,-35 19 16,0-1-16,0 18 15,0-17-15,0-54 0,0-34 16,0 17 0,0-71 30,0 0-46</inkml:trace>
  <inkml:trace contextRef="#ctx0" brushRef="#br0" timeOffset="88072.96">11977 16104 0,'17'-35'47,"36"35"-47,-17 0 16,17 0-16,-1-18 16,1 18-16,-35 0 15,17 0-15,-17 0 16</inkml:trace>
  <inkml:trace contextRef="#ctx0" brushRef="#br0" timeOffset="88484.86">12224 16387 0,'53'0'31,"-18"0"-15,-17 0-1,17 0 17,-35-18-32,-18 18 31,1 0-15,17 18-1,0 34-15,-36-16 16,36 17-16,36 0 15,-19-18-15,36-35 16,0 35-16,-18-35 16,1 0-16,-1 0 15,-17-18-15,17-17 0,0-18 16</inkml:trace>
  <inkml:trace contextRef="#ctx0" brushRef="#br0" timeOffset="110653.36">6650 8731 0,'0'-35'219,"-35"35"-63,52 0 0,1 0-140,35 0 0,0 0-1,-36 0-15,19 0 16,-36 18-1,17-18 1,19 35 15,-1-35-15,-35 18 0,17-18-16,19 0 15,-1 0 16,-35 35-15,0-18 47,-18 19-48,-17 17 1,0-18-1,0-17-15,17 17 16,-35 18 0,18-53-16,-1 53 15,19-53-15,17 53 16,-53-53-16,53 17 16,-35-17-16,35 35 15,-18-35 1,18 18 15,-35-18 0,52 0 16,-17-35-31</inkml:trace>
  <inkml:trace contextRef="#ctx0" brushRef="#br0" timeOffset="113797.52">21502 8731 0,'-35'0'125,"17"0"-47,18-17-62,-35 17-1,-1 0 32,36 17 62,18-17-109,-18 18 16,35-18 0,-35 35-1,18-35-15,17 35 16,0-35 0,-35 36-1,36-36-15,-1 35 16,0-35-1,-35 35 1,18-35-16,17 18 16,0-18-1,-17 35 1,17-35 0,-35 35-1,36-35 1,-36 18 109,-36 17-94,1-35-15,-18 36-16,18-36 15,-18 53-15,0-18 16,18-35-16,0 53 16,17-36-1,-17-17 1,35 36-16,-18-36 15,-17 0 32</inkml:trace>
  <inkml:trace contextRef="#ctx0" brushRef="#br0" timeOffset="123389.58">21890 8326 0,'0'17'219,"-18"36"-203,18-18-1,-35 18-15,35-17 16,0-19-16,0 18 15,18 1 1,34 17-16,-34-53 16,70 0-1,-70 0-15,17 0 16,-17 0 0</inkml:trace>
  <inkml:trace contextRef="#ctx0" brushRef="#br0" timeOffset="123973.52">21925 7937 0,'0'18'16,"0"35"93</inkml:trace>
  <inkml:trace contextRef="#ctx0" brushRef="#br0" timeOffset="168212.55">19191 15681 0,'0'-35'94,"-18"52"-16,18 1-63,-35 53 1,35-19-16,-35 1 16,35-17-16,0 17 15,0-1 1,0 1-16,0 18 0,0-18 16,0 0-16,35-36 15,0 19-15,18-1 16,-17-35-1,-1 0 17,18-53-32</inkml:trace>
  <inkml:trace contextRef="#ctx0" brushRef="#br0" timeOffset="168860.25">19173 15381 0,'0'-18'31,"18"54"32,17-36-47</inkml:trace>
  <inkml:trace contextRef="#ctx0" brushRef="#br0" timeOffset="169811.95">19526 16281 0,'0'-18'32,"18"18"30,-18 35-62,0 1 16,0-19-16,0 19 15,0-19 1,0-52 46,0 0-46,0-18-16,0 17 16,0-17-16,0 36 15,53 17 32,-53 53-31,53-18-16,-53 18 15,35 0-15,-35-18 16,0-17-16,0 17 16,0 36-16,-35-36 31,-1-35-31,1 35 0,18-35 16,-19 0-1,19 0-15,-36 0 16</inkml:trace>
  <inkml:trace contextRef="#ctx0" brushRef="#br0" timeOffset="170594.52">19897 16263 0,'0'-35'0,"0"88"78,0 0-63,0 17-15,0-17 16,0 0-16,0 0 16,0-35-16,0 17 31,0-70 0,0 17-31,0-35 0,0-18 16,-36-17-16,36 18 15,0-1-15,-35 36 16,88 70 46,-53 0-62,53 1 16,-53 17-16,53-18 16,-53 0-16,35-17 15,-35 17-15,0 18 16,0-18 0,-35-35-16,0 71 15,-18-36-15,17 0 16,19-35-16,-19 36 15,1-36 1,35-18 0,35-35-1</inkml:trace>
  <inkml:trace contextRef="#ctx0" brushRef="#br0" timeOffset="172480.95">20902 15875 0,'0'-18'0,"-53"18"46,18 0-30,17 0 0,-17 53-16,0-17 15,35 34-15,-36 1 16,36-1-16,0 1 16,0-36-16,18 18 15,0-18-15,35-35 16,0 0-16,-18 0 15,18-17-15,-18-19 0,0-17 16,1 18-16,-1-18 16,-35 0-16,17 18 15,-17 17-15,0-35 16,0 71 31,0 0-32,0 35-15,0 0 16,36-18-16,-36 18 16,0-18-16,35 0 15,-35 1-15,35-1 16,-52-35 31,-1 0-47,-17 0 15,17 0-15,-17 0 16,0 0-16,35 18 16,0-36-1,88-70 1</inkml:trace>
  <inkml:trace contextRef="#ctx0" brushRef="#br0" timeOffset="173080.98">21396 15593 0,'-18'0'16,"18"70"31,0 19-32,0 34-15,0 0 16,0-17-16,0 18 16,0-36-1,0-35-15,0 0 0,18-53 16,-18 17-16,0-69 47,0 16-47,0-17 15,0-17-15,-35-36 0,35 53 16,-53 0-16,53 18 16,0 17 15,35 18-31,-17 0 16,17-35-16,18 35 15,-18-35-15,18 35 16,0-36-16,0 36 15,-35 0-15,17 0 32</inkml:trace>
  <inkml:trace contextRef="#ctx0" brushRef="#br0" timeOffset="173479.91">21537 16298 0,'35'0'31,"1"0"-16,-1 0 1,-35-35-16,35 35 16,-35-53-1,0 35 1,-35 18 0,-18 18-1,18 17-15,35 36 16,0 17-16,0 0 15,53 1-15,-18-72 16,35-17-16,19 0 16,-1 0-16,18-17 15,-36-36-15,18-36 16</inkml:trace>
  <inkml:trace contextRef="#ctx0" brushRef="#br0" timeOffset="175797.36">22560 15981 0,'18'0'219,"-1"0"-219,54 0 16,17-35-16,18 35 15,-53 0-15,17 0 16,1 0-16,-36 0 15,1-18-15,-1 18 16,-53 0 78</inkml:trace>
  <inkml:trace contextRef="#ctx0" brushRef="#br0" timeOffset="176359.47">22684 16334 0,'35'0'63,"18"0"-63,0 0 15,0 0-15,-18 0 16,0 0-16,-17 0 16,52-36-1</inkml:trace>
  <inkml:trace contextRef="#ctx0" brushRef="#br0" timeOffset="177100">23248 15752 0,'0'0'0,"0"-18"0,0-17 31,0 70 32,0 0-63,0 36 15,0 17-15,0 35 0,0-34 16,0-1 0,0-18-16,0-17 0,0-35 15,18-18 1,-18 35-16,35-70 31,-35-18-31,0 0 16,0-141-1,0 88-15,0-17 16,-18-36-16,18 71 16,-35 35-16,35 35 15,18 36 17,-1 17-17,19 18-15,17 0 16,-1 0-16,1 0 15,0-18-15,0 53 16,-18-35-16,1-18 16,-36 18-16,53 0 15,-53-17-15,0-19 16,0 18-16,0-17 16,0 17-16,0 1 15,-53-1-15,0 0 16,-53 53-16,-35 1 15,35-1-15,35-35 16,36-18-16,70-53 31,36-35-31</inkml:trace>
  <inkml:trace contextRef="#ctx0" brushRef="#br0" timeOffset="184077.17">24924 11906 0,'0'-17'15,"35"17"-15,-35-36 16,18 36-1,-18 36 142,-18-1-142,0 18-15,18-36 16,-88 54-16,35 17 16,0-17-16,0-1 15,-17 36-15,-18 0 16,35-18-16,0 0 15,-18 1-15,36-37 16,35-34-16,-35 17 16,-1-35-1,54-53 79,-18 1-78</inkml:trace>
  <inkml:trace contextRef="#ctx0" brushRef="#br0" timeOffset="186611.91">24730 12100 0,'0'-17'0,"0"-19"32,0 1-17,0 17 17,0-17-17,-18 35 1,18-17-1,0 34 142,18-17-157,35 106 15,-18-35-15,0-1 0,0 1 16,1-36-16,-19 18 16,19-53-16,-36 35 15,53-35-15,-53 35 31,0-52 16,-18-19-31,18-16 0,-35 52-1,35-53-15,0 17 16,-18 36-16,18-17 15,-35-19 1,-1-16 0,1-19-16,35 53 15,-53-17-15,53 0 16,-35 35-16,35-18 16,-35 18-1,35-35-15,0 0 250,-36 35-234,36-18-1,0-17 1,-17 35 0,17-18 15,53-17 125,-18 35-140,18-36-16,0 36 15,0-35 1,-36 35-16,36-35 16,-17 35-1,-19 0 32,-17 18-16,0 17-15,0 18 0,0 17-16,0 19 0,0 16 15,-17 36-15,-19-52 16,36-19-16,-70 18 16,70-52-16,-18-1 15,18 18 1,0-71 62</inkml:trace>
  <inkml:trace contextRef="#ctx0" brushRef="#br0" timeOffset="189156.89">8396 12700 0,'53'-53'188,"0"0"-173,0 0-15,0 0 0,0 0 16,0 0-16,-18 1 16,0-1-16,0 35 15,1-17-15,-36-1 16,17 36-16,-17-17 16,0-18 140</inkml:trace>
  <inkml:trace contextRef="#ctx0" brushRef="#br0" timeOffset="190280.57">8802 11889 0,'0'-36'15,"-35"1"16,35 88 79,0 0-110,0 0 15,17-18-15,-17 18 0,53 0 16,-53-18-16,35-17 16,18 17-1,-17-35 32,-36-35-16,-18-18-31,18 18 16,-71-36-16,18 36 16,-17-36-16,35 54 15,35-19 1,0 1 46,35 35-46,0 0 0,0 0-16,1 0 15,17-35-15,-36 35 16,19 0-16,-19 0 31,-17 17 0,35-17-31,-35 53 32,0 36-17,0-72-15,0 18 16,0 1-16,0-19 16,0 19-16,0 17 15,0-1 1,0-16-1,-17-36 1,17 17-16,-18 19 16</inkml:trace>
  <inkml:trace contextRef="#ctx0" brushRef="#br0" timeOffset="200638.81">24271 15363 0,'0'-35'16,"0"53"140,0 35-140,53 35-16,-18 0 15,1 18-15,-1 0 0,18 35 16,0-88 0,-53-18-16,35-17 15,-35 17 1,35-35-16,1 0 31,-19 0-15,18-53-1,54-141 1,-54 71-16,0 17 16,18-18-16,-53 1 15,35-1-15,-35 36 0,36 0 16,-36 53-16,35-1 15,-17 36 48,-18 18-47,0 17-1</inkml:trace>
  <inkml:trace contextRef="#ctx0" brushRef="#br0" timeOffset="201800.98">25047 16016 0,'0'-35'15,"0"70"63,0 18-78,0-18 0,0 18 16,0 0-16,0-18 16,0 54-1,0-125 32,0 1-47,0 0 16,-35-18-16,35-18 15,0-17-15,0 0 16,0 17-16,0 18 16,0 1-16,18 16 15,17 36 1,0 0 0,-35 18-16,18-18 15,-18 35-15,0 18 16,0 0-1,0-18 1,-53-35 0,0 0-1,35 0 1,18 36 31,36-36-47,-1 70 0,-18-17 15,19 0-15,-1-18 16,0 0-16,1 1 16,-19-1-1,19-17-15</inkml:trace>
  <inkml:trace contextRef="#ctx0" brushRef="#br0" timeOffset="204904.87">25523 15893 0,'-35'0'140,"-18"0"-124,18 35 0,35 0-1,-53 18-15,53-18 16,0 1-16,0 17 15,0-36-15,0 18 16,53 1-16,-18-36 16,18 0-16,0 0 15,-18 0-15,1 0 0,-1-18 16,-17 18 0,-18-35-16</inkml:trace>
  <inkml:trace contextRef="#ctx0" brushRef="#br0" timeOffset="205746.31">26088 15699 0,'0'-36'0,"-35"36"31,70 0 32,-17 0-48,17 0 1,18 0-16,-36 0 31</inkml:trace>
  <inkml:trace contextRef="#ctx0" brushRef="#br0" timeOffset="206044.52">25964 15963 0,'53'0'31,"-17"0"-31,-19 0 16,19 0-16,34 0 16,-52 0-1,35 0 1,-89 0 31</inkml:trace>
  <inkml:trace contextRef="#ctx0" brushRef="#br0" timeOffset="207514.91">26635 15434 0,'35'0'15,"-35"18"95,-18 52-95,18-17 1,0 0-16,-53 53 15,53 0-15,0 17 16,0-35-16,18-35 16,-18-17-16,53-36 15,-53 17-15,35-17 16,-17 0-16,17-53 16,-35 0-1</inkml:trace>
  <inkml:trace contextRef="#ctx0" brushRef="#br0" timeOffset="207787.54">26564 15311 0,'0'-18'94</inkml:trace>
  <inkml:trace contextRef="#ctx0" brushRef="#br0" timeOffset="208722.96">26935 15998 0,'0'36'110,"0"-1"-110,0 0 0,0-17 15,0 17 1,0 0-16,-18-35 62</inkml:trace>
  <inkml:trace contextRef="#ctx0" brushRef="#br0" timeOffset="209105.19">26864 15963 0,'0'-35'0,"0"17"16,18 18 31,17 0-32,18 18 1,-36-18-16,19 53 16,-36-18-16,35-35 15,-35 71-15,0-54 16,0 19-16,0-1 16,-18-35-16,18 53 15,-35-53-15,0 0 16,0 35-16,17-35 15,-35 0 1,18 0 0</inkml:trace>
  <inkml:trace contextRef="#ctx0" brushRef="#br0" timeOffset="209945.13">27270 16016 0,'17'0'16,"-17"35"31,0 1-47,0-19 15,0 19-15,0-19 16,0 36 0,0-106 30,0 18-30,0-18-16,-17 0 16,17-17-16,0 34 15,0 1-15,-18 35 16,18 18 15,53-18-15,-53 35-16,35 0 15,1 53 17,-36-52-32,0-19 0,0 36 15,0-18 1,-18-35 0,18 18-16,-71-18 15,54 0-15,-19 0 16,36 35-16,-52-35 15</inkml:trace>
  <inkml:trace contextRef="#ctx0" brushRef="#br0" timeOffset="212382.81">27958 15222 0,'0'0'0,"0"-53"31,0 71 47,17 17-78,-17 18 16,0 18-16,0 52 16,0-17-16,0 53 15,0-53-15,0-36 16,0-17-16,0-18 16,0-17-1,0-71 16,0 18-15,0-36 0,-17 1-16,17-18 0,-53-36 15,53 1-15,0-1 16,0 36-16,0-35 0,0 52 16,53 0-1,0 18-15,-1 1 0,-16 34 16,-1 18-16,-17-35 15,17 35-15,0 17 16,0 19-16,-35 16 16,36 19-16,-36 0 15,0 17-15,-36-18 16,36-17-16,-35-17 16,0-1-16,0 0 0,-1-35 15,19 35 1,-19-35-16,1-17 31,35-19-15,18 54 15,17 17-31,0 36 16,1 52-16,17 1 15,-18-18-15,18 0 16,-18-36-16,0-17 15,-35-35-15,53-18 16,-53 35-16,0-53 47,-17 18-47,17-17 16,-18 17-16</inkml:trace>
  <inkml:trace contextRef="#ctx0" brushRef="#br0" timeOffset="212850.13">28646 15910 0,'0'-17'15,"-18"17"48,-35 53-48,53-1-15,0 19 16,0-36-16,0 18 16,35-18-16,18-35 0,0 0 15,0 0-15,0 0 16,-35 0-16,17-17 15,-70 17 32</inkml:trace>
  <inkml:trace contextRef="#ctx0" brushRef="#br0" timeOffset="-211991.4">24694 16616 0,'-17'0'0,"-1"0"31,-17 0 0,35-18-15,-18 18 15,36 0 63,35 0-94,35 0 15,35-35-15,1 35 16,35-53-16,-18 53 16,-18 0-16,1 0 15,-36 0-15,-18 0 16,-34 0-16,17 0 16,0 0-16,-36 0 15,19 0-15,-19 0 16</inkml:trace>
  <inkml:trace contextRef="#ctx0" brushRef="#br0" timeOffset="-211182.56">25188 16757 0,'36'0'110,"-1"0"-95,35 0-15,1 0 16,-18 0-16,17-18 0,-17 18 15,-17 0 1,-19 0-16,-52 0 125</inkml:trace>
  <inkml:trace contextRef="#ctx0" brushRef="#br0" timeOffset="-210692.76">25312 17004 0,'35'0'62,"18"35"-62,0-35 16,-18 0-16,0 0 0,1 0 16,-19 0-1,-17 18 63,-35-18-78</inkml:trace>
  <inkml:trace contextRef="#ctx0" brushRef="#br0" timeOffset="-195666.22">20197 9613 0,'0'-35'32,"-18"35"-17,0 0 79,-17 0-78,35-18-1,-35 18-15,17 0 16,-35 0 0,-17 0-1,34 0 1,-17 0-16,0 0 15,18 0-15,0 18 16,0-18-16,17 0 16,-17 0-16,-18 35 15,18-35-15,-18 0 16,0 0-16,35 18 0,-17-18 16,-1 0-1,19 0-15,-18 35 0,-1-35 16,1 35-16,-18-35 15,0 53 1,0-53-16,18 53 0,-18-18 16,0-35-16,0 36 15,18-36-15,0 35 16,-1-35-16,36 35 16,-53-35-16,53 18 15,-35-18-15,0 53 16,0-18-16,-1 0 15,19 1-15,-19-19 16,1 19-16,0-1 0,0 0 16,17-17-16,18 17 15,-53 0-15,53 1 16,-53-19-16,53 19 16,-53-1-16,53-18 15,-70 54-15,70-36 16,-53 18-16,53-17 15,-53-1-15,53-18 16,-35 19-16,35-1 16,-36-17-16,36 17 15,-35 0-15,35-17 16,-35 17-16,35 0 16,-36 18-16,36-35 15,0 17-15,-17 0 0,17 18 16,0 0-1,-35-53 1,35 53-16,0-35 16,0 17-16,-36 0 15,36 1-15,0-1 16,0 0-16,0-17 16,0 17-16,0-17 15,0 52 1,0-52-16,0 53 15,0-54-15,0 18 16,0 1 0,0-19-16,0 19 15,0 17-15,0-36 16,0 19 0,18-19-1,-18 36 1,35 0-1,-35 0 1,35-35 0,-35 17-1,36 0 1,-36-17 0,17-18-1,-17 35-15,0 0 16,36-35-1,-36 18-15,17 17 16,-17 18 0,36-53-16,-36 35 15,35 1 1,-35-1 0,17-35-16,-17 18 15,36 17 1,-1 18-1,-35-36 1,35-17-16,-35 36 16,18-36-16,-18 35 15,35-35 1,-35 18 0,36-18-1,-19 35 1,18 0-1,1 0 1,-19-35 0,19 18-1,-1-18 17,0 35-17,-17-35 1,-18 36-16,35-36 15,-17 0 1,17 35 0,0-35-1,-17 0 1,35 18 0,0-18-1,0 0 1,-53 35-1,35-35-15,0 0 16,-17 0 0,35 35-1,-18-35 1,-17 0 0,35 0-1,-53 18 1,35-18-16,0 0 15,-35 35 1,53-35-16,0 0 16,-35 35-1,17-35 1,0 0 0,-35 18-1,35-18-15,1 0 16,-1 35-1,-17-35 1,17 0 0,0 0-1,1 36 1,16-36 0,-16 0-1,-19 0 1,36 0-1,0 0 1,-18 35-16,18-35 16,0 0-1,-17 0 1,16 0 0,-16 0-1,-19 0 1,36 0-1,-35 0 1,17 0-16,1 0 16,-19 0-16,18 0 15,54 0 1,-54-18 0,18 18-16,-53-17 15,35 17-15,18-36 16,18 1-1,-19 0 1,1-1 0,0-17-1,-53 36 1,36 17-16,-36-53 16,53 53-16,-53-53 15,52 53-15,-52-35 16,36 35-16,-36-53 15,53 0 1,-53 18 0,35 35-16,-35-53 0,35 53 15,-35-53-15,18 53 16,-18-18 0,35-17-16,-35-18 31,35 53-31,-35-18 15,18-17 1,-18 0-16,35-1 0,-35 19 16,36-18-16,-36-18 15,35 53 1,-35-18-16,17-17 16,-17-18-1,36 18-15,-36 17 16,35-17-16,-35 17 15,35-17-15,-35-1 16,36-16 0,-36 16-1,17 36-15,-17-70 16,0 34-16,36 36 16,-36-35-16,0-18 15,0 0 1,35 36-1,-35-19-15,0 1 16,0 17-16,0-34 16,0 16-1,0 1-15,0 0 0,0-1 16,0 1-16,0 18 16,0-19-16,0 1 15,0 0 1,0-1-16,0 19 15,0-19-15,0 19 16,0-18-16,0-18 16,0 35-1,0-17 1,0 17 0,-18-35-1,18 18-15,-35 0 16,35 17-16,-35-17 15,35-18 1,-18 53-16,18-18 16,-35-17-1,-1 0 1,1-1 0,0 1-1,-18-53 1,53 70-16,-18 18 15,18-35-15,-35 35 16,35-18-16,-35 18 16,35-35-1,-18 0 1,-17-18 0,-18-18-1,0 18 1,18 53-1,35-17-15,-18 17 16,18-36 0,-35 1-1,35 18 1,-35 17-16,35-36 16,-36 1-1,19 17 16,17-17-15,-36 35 0,36-18-16,-35 18 15,35-35 1,-18 35 0,-17-35 30,17 35-30,18-18-16,-35 18 16,0-35-1,17 35 17,18-35-17,-35 35-15,0-36 16,17 36-1,-17-17 1,0 17 15,17 0 1,-17 0-32,-1 0 31,1-36-31,0 36 15,-18 0-15,18 0 16,-36 89 0,-17 69-16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5:38.266"/>
    </inkml:context>
    <inkml:brush xml:id="br0">
      <inkml:brushProperty name="width" value="0.05292" units="cm"/>
      <inkml:brushProperty name="height" value="0.05292" units="cm"/>
      <inkml:brushProperty name="color" value="#FF0000"/>
    </inkml:brush>
  </inkml:definitions>
  <inkml:trace contextRef="#ctx0" brushRef="#br0">5468 8714 0,'-35'0'204,"35"17"202,17-17-406,1 36 15,35-36 1,-53 35 0,53-35-16,-53 35 15,35-35-15,-35 53 16,53-53-16,-53 35 0,53-35 16,-53 18-1,18-18-15,17 0 16,-35 35-1,-18 0 79,-17-35-94,17 36 16,-35-1-16,1 0 0,-19 1 15,18 16 1,0 1-16,0 0 0,36-17 16,-36-1-1,106-88 110</inkml:trace>
  <inkml:trace contextRef="#ctx0" brushRef="#br0" timeOffset="815.67">6121 8326 0,'-18'0'47,"18"35"-32,0 0-15,0-17 16,0 17-16,0-17 15,0 17-15,0 0 16,0-17-16,0 17 16,0-17-16,18 17 15,-18 0 17,17-35-17</inkml:trace>
  <inkml:trace contextRef="#ctx0" brushRef="#br0" timeOffset="1132.51">6209 7937 0</inkml:trace>
  <inkml:trace contextRef="#ctx0" brushRef="#br0" timeOffset="10734.63">8096 13776 0,'0'-35'125,"-35"35"-109,17 0 77,54 0 251,-19 0-313,19 0 1,-1 0-1,-18 0 0,19 0-15,-19 0-1,19 0 1,-1 0 15,-17 0 1,34 0-17,-34 0 1,17 0 15,1 0-15,-19 0-1,19 0 1,-19 0-16,18 0 16,1 0-1,-19-36 1,19 36-1,-1 0 17,-17 0-17,17 0 1,-17 0 0,17 0-1,0 0 1,-17 0-1,17 0 1,-17 0 0,17 0-1,0 0 1,-17 0 0,17 0-1,-17 0 1,17 0-1,0 0 1,-17 0 0,35 0-1,-36 0 1,36 18 0,0-18-1,0 0 1,-17 0-1,16 0 1,19 0 0,-53 0-16,17 0 15,-17 0-15,17 0 16,0 0-16,-17 0 16,17 0-16,-17 0 15,17 0-15,0 0 16,0 0-16,18 0 31,0 35-31,0-35 16,-17 0-1,16 0 1,-34 0 0,-18 36 62</inkml:trace>
  <inkml:trace contextRef="#ctx0" brushRef="#br0" timeOffset="14528.31">8008 17798 0,'0'-36'94,"0"54"203,18-18-157,-18 18 48,17-18-172,19 0-1,-1 0 48,-17 0-32,17 0 0,-18 0 16,19 0-31,-1 0-1,-17 0 32,17 0-16,-17 0 1,17 0-32,18 0 31,-36 0-15,19 0-1,-19 0 16,-17-36-31,36 36 16,-1 0 0,-18 0-1,19 0-15,-19 0 32,19 0-17,-1 0 1,-17 0-1,17 0 1,18 0 15,-36 0-15,19 0 0,-19 0-1,19 0-15,-1 0 31,-17 0-31,17 0 16,-18 0 0,36 0-1,0 0 1,-35 0 0,17 0-1,-17 0 1,17 0-1,0 0 1,-35 18 0,18-18-1,17 0-15,-17 0 16,-18 18-16,35-18 16,1 0-1,-19 0 1,18 0-1,-35 35-15,53-35 16,-17 0 0,-1 0-1,0 0 1,0 0 0,1 0-1,-19 0 1,19 0-1,-19 0 1,19 0 0,16 0-16,-34 0 15,35 0 1,0 35 0,-18-35-1,18 0 1,-18 0-1,-17 0-15,53 0 16,-18 0 0,-36 0-1,36 35 1,-18-35 0,-17 0-1,-18 18-15,35-18 16,1 0-1,-1 0 1,0 0 0,-17 0-1,17 0 1,-35 35-16,35-35 16,-17 0-1,-18 18-15,35-18 16,-17 0 15,17 0 16,-70 0 94</inkml:trace>
  <inkml:trace contextRef="#ctx0" brushRef="#br0" timeOffset="20616.86">15311 5856 0,'0'35'282,"0"36"-267,35 70-15,-35 35 16,53-17-16,-53-18 0,35-17 15,-35-36 1,71 0-16,-71-53 0,35 1 16,18-1-1,-18-35 17,-35-35-32,35 17 15,-35-35-15,36-17 16,-36-1-16,53-17 15,-18-18-15,0 18 16,0 0-16,1 17 16,-36 36-16,53 0 15,-18-1 1,-35 1 0,35 35 15,-35-18-16</inkml:trace>
  <inkml:trace contextRef="#ctx0" brushRef="#br0" timeOffset="21419.01">16087 6897 0,'-36'0'63,"1"0"-48,35 35 1,-18 0-16,18 18 16,0 0-16,0-18 15,0 18-15,0-17 16,36-19-16,-19-17 16,19 0-1,34-35-15,-17-71 16,-53 89-1,35-36-15,-35 17 16,0 19-16,0-19 16,-17 36-16,-54 0 15,36 0 1,0 18 0,52-18-1</inkml:trace>
  <inkml:trace contextRef="#ctx0" brushRef="#br0" timeOffset="21992.05">16457 6950 0,'0'0'0,"0"17"62,0 72-46,0-37-16,0-16 0,0-1 16,35 0-16,1 18 15,-19-53 1,19 0 0,16-53-1,-52 0 1,36 18-16,-36 17 15,-18 18 1,0 0 0</inkml:trace>
  <inkml:trace contextRef="#ctx0" brushRef="#br0" timeOffset="23078.52">16863 6597 0,'0'-18'16,"0"-17"15,0 53 16,0 35-47,0 35 16,0 35-16,0 1 15,17-18-15,-17-18 16,0-53-16,36 18 0,-36 0 16,35-53 15,-35-18-16,0 1-15,0-36 16,0 0-16,0 0 16,0-18-16,0 1 15,-18 17-15,71 53 63,0 0-63,18 0 15,-1-35-15,-17 35 16,18-36-16,-18 36 0,-18-17 16,-53 17 77,-17 0-93</inkml:trace>
  <inkml:trace contextRef="#ctx0" brushRef="#br0" timeOffset="63443.27">17956 7355 0,'-35'0'16,"70"0"124,1 0-124,17 0-16,17 0 15,1 0-15,-18 0 16,0 0-16,-18-17 16,-18 17-16,19 0 15,-36 17 48</inkml:trace>
  <inkml:trace contextRef="#ctx0" brushRef="#br0" timeOffset="63906.86">17868 7849 0,'53'-35'47,"-18"35"-47,18 0 15,0-35-15,0 35 16,-35 0-16,17 0 16,-17 0-16,17 0 0,18 0 15,-35 0 1,17-18-1,0 18 17,-35-35-32,0 70 47</inkml:trace>
  <inkml:trace contextRef="#ctx0" brushRef="#br0" timeOffset="68488.3">19350 6438 0,'0'-35'15,"0"17"17,0 89 140,35 35-157,-35 70-15,53 18 16,-53-18-16,0-34 15,0 16-15,35-34 16,-35-36-16,0-17 16,36-19-16,-36-16 15,35-1 1,0-35 0,-17 0-1,17-71 1,36-17-16,-18 0 15,17-18-15,-35-17 16,1-36-16,17 0 16,-53 18-16,70 0 15,-70 70-15,18 54 16,17-18 15,0 35-15,1-36-1,-19 36 1,-17 53 0</inkml:trace>
  <inkml:trace contextRef="#ctx0" brushRef="#br0" timeOffset="69054.48">20073 7708 0,'35'0'109,"-35"-35"-93,0 53 46,0 17-31,0-53 32</inkml:trace>
  <inkml:trace contextRef="#ctx0" brushRef="#br0" timeOffset="70648.95">21184 6844 0,'0'35'63,"0"18"-47,0 0-1,0 35-15,-17 36 0,17-1 16,-53 1-16,53-19 15,0-16-15,0-54 16,0 0-16,0-52 47,0-19-31,0-34-16,-36-54 15,36 18-15,-35-52 16,35-1-16,0 53 0,0 36 15,0-1-15,18 18 16,35 0-16,0 18 16,0-18-16,17 18 15,-17 35-15,0-36 16,-35 36-16,17 0 16,0 0-16,-35 36 15,35-1-15,-35 0 16,0 0-16,0 1 15,0-19-15,-17 19 16,-18-1-16,-18 0 0,17 1 16,19-36-1,17 17 1,-36-17 0,36-35 15,0 53 0,18-1-31,-18 36 16,71 18-16,-36 17 15,18-18-15,-18-17 16,0-17-16,1 16 16,-36-16-16,35-1 0,-35 0 15,18-35 1,-18 36-1</inkml:trace>
  <inkml:trace contextRef="#ctx0" brushRef="#br0" timeOffset="71474.53">22119 7267 0,'-17'0'78,"-36"0"-62,35 0-16,-17 35 15,-1 1 1,1-1-16,35 18 0,0 18 15,0-1-15,18-35 16,52 1-16,19-36 16,34 0-16,-35 0 15,0 0-15,-17 0 16,-18 0-16,0 0 16,-36 0-16,-34-36 78</inkml:trace>
  <inkml:trace contextRef="#ctx0" brushRef="#br0" timeOffset="72456.69">20567 8237 0,'35'0'62,"-17"0"-46,17 36-16,0-36 16,18 0-16,194 0 15,-70 0-15,70-36 16,17 36-16,1 0 16,-1-53-16,1 53 15,-36 0-15,-17 0 16,-71 0-16,-18 0 15,-34 0-15,-19 0 16,-17 0-16,0 0 16,-18-35-16,1 35 15,-19 0 32,-17-17-16,-35 17-31</inkml:trace>
  <inkml:trace contextRef="#ctx0" brushRef="#br0" timeOffset="74100.59">20602 8608 0,'0'17'94,"0"1"-78,0 53-16,0 17 0,53 71 15,-53-36 1,0-35-16,0-17 0,0-36 15,0 0-15,0-17 16,0-71 31,0-18-47,0 19 16,0-37-16,0-34 15,0-18-15,0 35 16,0 53-16,0 0 15,53 18-15,-18 0 16,18 35 0,-17 0-16,-19 0 15,18 0-15,1 0 16,-36 35-16,17 0 16,-17-17-16,0 17 15,0-17-15,-35 17 16,35 0-16,-53-35 15,18 53-15,0-53 16,-18 35-16,17-35 16,-17 0-16,18 18 15,18-18-15,17 35 16,35 1 15,0-36-15,18 35-16,-18 0 15,18-17-15,0 17 16,-18 0 0,1 1-16,-1 17 15,0-36 1</inkml:trace>
  <inkml:trace contextRef="#ctx0" brushRef="#br0" timeOffset="74483.12">21255 9049 0,'0'53'47,"35"0"-47,-35-1 16,0-16-16,0 17 16,35-18-16,-35-17 15,0 17-15,0 0 16,0-52 15,0-19-15</inkml:trace>
  <inkml:trace contextRef="#ctx0" brushRef="#br0" timeOffset="74925.2">21925 8696 0,'35'0'0,"1"18"63,-36 35-63,17-18 15,-17 35-15,0-17 16,0 18-16,0-18 16,0-18-16,36 0 0,-36 1 15</inkml:trace>
  <inkml:trace contextRef="#ctx0" brushRef="#br0" timeOffset="75203.14">21784 8961 0,'18'0'15,"52"0"1,-17 0 0,35 0-16,18-36 15,-35 36-15,-1 0 16,-17 0-16,0-35 16,-18 35-16,-70 0 46</inkml:trace>
  <inkml:trace contextRef="#ctx0" brushRef="#br0" timeOffset="76873.92">23089 8520 0,'0'35'94,"0"35"-94,-35 36 15,35 53-15,-71 17 16,71-17-16,-35-35 0,35-54 15,0-35 1,0 1-16,0-54 31,0-17-15,0-36-16,0 1 16,0-36-16,-53-53 15,53 18-15,0 18 16,0 34-16,36-17 15,-36 54-15,35 34 16,18-17 0,-18 35-16,18 0 15,-35-36-15,17 36 16,-18 0-16,19 18 16,-36 0-16,53 17 0,-53 0 15,0-17-15,0 17 16,0 0-16,0 18 31,-36-53-31,36 36 0,-35-36 16,0 0-16,-18 35 15,35-35-15,-17 0 16,35 35 46,18 18-46,17 18-16,0-1 16,0 1-16,18-1 0,0-17 15,-17-18-15,-1-35 16,-35 53 0,35-53-16</inkml:trace>
  <inkml:trace contextRef="#ctx0" brushRef="#br0" timeOffset="77346.58">23760 9066 0,'0'-35'16,"-36"17"15,1 18-16,0 0-15,17 36 16,18 17-16,-35 17 16,35 1-16,0-36 15,0 18-15,53-18 16,17-35-16,36 0 16,53 0-16,0-35 0,-71 0 15,-35-1 1,-18-17-16,-53 53 31,-17 0-31</inkml:trace>
  <inkml:trace contextRef="#ctx0" brushRef="#br0" timeOffset="93554.76">6015 9754 0,'35'0'63,"-35"36"30,0-19-77,0 36 0,0-18-1,0 1 1,0-1-16,0 0 0,0-17 16,0 17-1,0-17-15,0 17 16,0 0-16,0 1 15,0-1-15,-18 18 0,18-36 16,0 36-16,0-17 16,0-1-16,-35 0 15,35 18 1,0-18-16,0-17 16,0 17-16,0 1 15,0-19-15,0 19 16,0-19-16,-35 18 0,35 1 15,0-1 1,0 18 0,0-18-16,0-17 15,0 17-15,0 0 16,0 1-16,-35 17 16,35-1-16,0-16 15,0 17-15,-18 0 16,18 17-1,0 1-15,0-18 16,0-18-16,0 18 16,0 0-16,-35-18 15,35 18-15,0 0 16,0-18-16,0 18 16,0-18-16,0 1 0,0 17 15,0-1-15,0-16 16,0 17-16,0 17 15,0-35-15,0 18 16,0 0-16,0-17 16,0 16-16,0 1 15,0-35-15,0 35 16,0 0-16,0-18 16,0 18-16,0 0 15,0-18-15,0 18 16,0 0-16,0-18 15,0 71 1,0-71-16,0 18 16,0 0-16,0-17 0,0 17 15,0-1-15,0-16 16,0 34 0,0-17-16,0-18 0,0 18 15,0 18-15,0-1 16,0-17-16,0 18 15,0 0-15,0 52 16,0-52 0,0-1-16,0-17 15,0 18-15,0-1 16,0-17-16,0 0 0,0 18 16,0-1-1,0 1-15,0-18 0,0-1 16,0 1-1,0 0-15,0 0 0,0 0 16,0 18 0,0-36-16,0-17 15,0 17-15,0-17 16,0 17-16,0 0 16,0-17-16,0 17 15,0-17-15,0 17 16,0 35-16,0-34 31,0 17-31,0 17 16,0-52-1,0 17-15,-36-35 16,36 53-16,0-18 16,0 18-1,-35-17 1,35 16-16,0-16 15,-35 17-15,35 0 16,0-36-16,0 18 16,0-17-16,0 17 15,0 1-15,-18-19 16,18 19-16,0-1 16,0-18-16,0 19 0,0-19 15,0 19 1,0-1-16,0-17 0,0 17 15,0-17-15,0 17 16,0 0-16,0-17 16,0 17-16,0-17 15,0 17-15,0 18 16,0-18 0,0 0-1,0 18 1,0-17-1,0 16 1,-35-16 0,35-19 15,0 19-31,0-1 16,0-17-16,0 17 15,0-17-15,0 17 16,0 0 15,0-17-15,0 17 31,0-17-32,0 17 16,0-53 79</inkml:trace>
  <inkml:trace contextRef="#ctx0" brushRef="#br0" timeOffset="95397.9">6050 9507 0,'0'0'0,"0"-17"31,18 17-31,-18 17 125,0 19-109,0-1-16,0 0 16,-36 18-16,36 0 15,-52 0-15,52-35 16,-36-18-16,36 52 16,0-69 46,0-1-46,0-52-1,18 34-15,-18 1 16,53-18-16,-53 18 16,53 0-16,-53 17 15,17 18-15,-17-53 16,0 18-1,36 35 1,-36 17 15,35 36-15,-35 18 0,35-53-16,-35 34 15,0 1-15,18-17 16,-18 17-16,0-18 15,0 0 1,0 0 0,-18 1 31,-35-36-32,-17 0-15,-1 0 16,18 0-16,0 35 15,18-35-15,123-18 79</inkml:trace>
  <inkml:trace contextRef="#ctx0" brushRef="#br0" timeOffset="97502.27">15011 10724 0,'0'18'94,"0"0"-63,0 17-15,0 0-1,0 1-15,0 16 16,0-16-16,0 34 16,0 1-16,0-18 15,0-36-15,35-17 16,0 53-16,1-53 0,-1 0 15,0 0 17,-35-17-32,53-1 15,-53-35-15</inkml:trace>
  <inkml:trace contextRef="#ctx0" brushRef="#br0" timeOffset="97854.99">15117 10301 0,'0'18'16,"-36"-18"93,36 53-93</inkml:trace>
  <inkml:trace contextRef="#ctx0" brushRef="#br0" timeOffset="98404.95">15857 11060 0,'18'0'63,"17"0"-48,-17 0-15,17 0 16,18 35-16,-18-35 16,18 0-16,0 0 15,-18 0-15,1 0 16,-1 0-1,-53-18 64</inkml:trace>
  <inkml:trace contextRef="#ctx0" brushRef="#br0" timeOffset="98753.22">15857 11395 0,'36'0'47,"-1"0"-47,18 0 16,0 0-16,-18 0 16,18 0-16,-18-18 15,0 18-15,-17 0 16</inkml:trace>
  <inkml:trace contextRef="#ctx0" brushRef="#br0" timeOffset="100710.77">17022 10054 0,'0'18'78,"0"17"-62,35 71-16,-35 35 15,0 0-15,0 18 16,53 0-16,-53-54 16,0 1-16,0-53 15,35 0-15,-35-18 16,18 1-16,35-36 31,-18-53-15,18 0-16,0-35 15,0 35-15,-1-18 16,19 1-16,-18-19 16,0 1-16,17-18 15,1-35-15,-18 18 16,17 17-16,-34 35 16,-1 19-16,-35 34 15,18-17-15,-18-1 16,35 36-1,-35-17 1,35 17 15,-70 53 63</inkml:trace>
  <inkml:trace contextRef="#ctx0" brushRef="#br0" timeOffset="101896.36">16651 11695 0,'0'-36'46,"53"36"17,-18 0-47,53 0-16,54-35 15,246 35 1,-247 0-1,-18-53-15,1 53 16,17 0-16,18 0 0,-36 0 16,18 0-1,18-53-15,-18 53 0,0-53 16,-53 53-16,-35 0 16,0 0-16,-18 0 15,-17 0-15,17 0 16,-88 0 62,36 0-78,-18 0 16</inkml:trace>
  <inkml:trace contextRef="#ctx0" brushRef="#br0" timeOffset="105516.98">6068 12735 0,'17'71'266,"-17"-18"-251,0 0-15,36-18 16,-36 35-16,0-17 16,0-17-16,35 17 15,-35-18-15,0-17 16,0 17-16,0 0 15,18-35 32,-18-18-31,53-34-16,-18-1 16,-35 17-16,53-34 15,-53 17-15,53 0 16,-53 0-16,35 35 15,-35-17-15,18 35 16,-18-35-16,0 17 172</inkml:trace>
  <inkml:trace contextRef="#ctx0" brushRef="#br0" timeOffset="127273.87">16969 12330 0,'35'-36'62,"-35"89"79,0 0-126,0 0-15,0 35 0,-53 53 16,53-52-16,-35 16 16,35-52-16,0-17 15,0-19-15,0-34 47,0-54-31,0 0-16,0-17 15,17-35-15,-17-1 16,0 36-16,36 0 16,-36 17-16,35 36 15,-35 0-15,35 35 16,-35-18-16,35 18 0,36 0 15,-36 35 1,-35-17-16,53 17 16,-53 1-1,0-19-15,0 19 0,0 16 16,-17-34 0,-19-18-16,1 53 15,-18-53-15,0 0 16,18 0-16,0 0 15,35 35 1,35 1 31,0-19-47,-17 36 0,17 0 16,0 0-16,1 18 15,-36-19-15,53-34 16,-53 17-16,35-35 15,-35 53-15,0-35 32</inkml:trace>
  <inkml:trace contextRef="#ctx0" brushRef="#br0" timeOffset="127572.34">17427 12823 0,'0'36'16,"0"17"-16,35 17 16,-35-17-1,0 18-15,36-18 16,-36-36-16,0 19 0,35-36 16,-35-18 15,0-17-16</inkml:trace>
  <inkml:trace contextRef="#ctx0" brushRef="#br0" timeOffset="128029.84">17886 12312 0,'35'18'31,"-35"-1"-15,0 18-16,35 18 15,-35 18-15,0 17 16,0 0-16,0 1 15,0-19-15,0-17 16,0 0-16,0-18 16,18-35-16,-18-17 47,0-19-47</inkml:trace>
  <inkml:trace contextRef="#ctx0" brushRef="#br0" timeOffset="128231.3">17762 12718 0,'18'-18'32,"17"18"-17,1-35-15,-19 35 16,18 0-16,1-36 15,-19 36-15,19 0 16,-1 18 0</inkml:trace>
  <inkml:trace contextRef="#ctx0" brushRef="#br0" timeOffset="129085.78">18292 12330 0,'52'70'46,"-52"36"-46,0 0 16,0 53-16,0-18 16,0-53-16,0-18 0,0-17 15,0-35-15,0-71 47,0-18-31,0-17-16,0-88 15,0-18-15,0-18 16,0 1-16,0 69 16,53 37-16,-17 69 15,-19 36-15,19 0 16,16 0-16,-16 0 16,17 53-16,-18 0 15,-35 0-15,53 0 0,-53-18 16,0 1-16,0-1 15,0-18-15,-18 19 16,1-36-16,-36 35 16,-18-35-16,1 0 15,34 0-15,1 0 16,53 71 31,17-19-32,0 19-15,0 53 16,18-1-16,-17-17 16,-1-36-16,0 36 15,-35-53-15,0-18 16,35-17 0,-35-53 30,0 17-46,0-17 16</inkml:trace>
  <inkml:trace contextRef="#ctx0" brushRef="#br0" timeOffset="129500">19050 12929 0,'35'0'15,"-35"-35"17,-35 35-1,0 35-31,-1 36 16,36 17-16,0-17 15,0-36-15,18 0 16,17-35-16,1 35 15,17-35-15,-1 0 16,-16-17-16,-19-18 16,-17-1-1</inkml:trace>
  <inkml:trace contextRef="#ctx0" brushRef="#br0" timeOffset="130642.39">20126 11271 0,'35'0'47,"18"0"-47,0 0 16,-18 0-16,18 0 15,-17 0-15,-19 0 16,18 0-16,-17 0 16,-18 18-16</inkml:trace>
  <inkml:trace contextRef="#ctx0" brushRef="#br0" timeOffset="130828.51">20073 11642 0,'53'0'16,"-18"0"0,-17 0-16,17 0 15,0 0-15,-17 0 16,35 0-16,18 0 15,17 0-15</inkml:trace>
  <inkml:trace contextRef="#ctx0" brushRef="#br0" timeOffset="134522.4">7814 14146 0,'0'18'313,"0"0"-298,35-18 1,-35 35-16,36 18 16,-36-36-1,0 19-15,0-1 16,35-17-16,-35 17 15,17-35 17,19 0 93,-36-18-125,17 18 15,72-53 1,-72 53-16,19-17 16,-19 17-16,36-53 15,0 53-15,-18-53 16,1 53-16,-36-35 15,17 35-15,-52 0 204</inkml:trace>
  <inkml:trace contextRef="#ctx0" brushRef="#br0" timeOffset="138369.79">8661 14305 0,'0'-35'47,"0"52"109,0 19-125,0-1-15,0 18 0,0 0-1,0-35-15,0 17 16,17-35-1</inkml:trace>
  <inkml:trace contextRef="#ctx0" brushRef="#br0" timeOffset="138925.64">8678 14005 0,'0'18'31,"0"17"94</inkml:trace>
  <inkml:trace contextRef="#ctx0" brushRef="#br0" timeOffset="142883.43">21343 10583 0,'0'0'0,"0"-17"31,0-19 31,-18 36-62,18 53 125,0 18-125,0 35 16,0 158 0,0-140-16,0-36 15,0 0-15,0-17 0,0-1 16,18-34-16,-18-19 16,35-17-16,1 0 15,69 0 1,-52-53-1,0 0-15,0 0 16,0-17-16,0-1 16,18-35-16,-36 1 15,0-1-15,-35 18 16,71-18-16,-71 53 16,53 0-16,-53 0 0,70 18 15,-70 17-15,53-17 16,-35 35-1,-18 17 32,-36 36-31</inkml:trace>
  <inkml:trace contextRef="#ctx0" brushRef="#br0" timeOffset="143436.76">22154 11448 0,'0'-36'0,"-52"54"78,52 17-62,-36-17-16,36 17 16,0 0-16,0-17 15,18-18 1,17 0-1,0 0 1,18-35-16,-53 0 16,36-1-16,-36-17 15,0 18 1,-18 35-16,-17-35 16,17 35-16,-17 0 15,0 0-15,35 17 16</inkml:trace>
  <inkml:trace contextRef="#ctx0" brushRef="#br0" timeOffset="143835.28">22401 11448 0,'0'17'31,"0"1"-31,0 17 16,0 0-16,36 18 15,-36-17-15,53-36 0,-53 53 16,70-53 0,-52 0-16,52 0 15,-52-36-15,-18 1 16,35 0-16,-35-1 16,0 1-1,0 0 16</inkml:trace>
  <inkml:trace contextRef="#ctx0" brushRef="#br0" timeOffset="144397.19">23001 11060 0,'0'52'47,"0"19"-32,0 17-15,0 0 16,0 1-16,0-19 15,0 1 1,0-36 0,18-35-1,-18-35 17,35-1-32,-35-16 0,0 16 15,0-17-15,0 36 16,53 17-1,-35 0 1,17 0-16,0 0 16,-17 0-16,17 0 15,-17 0 1</inkml:trace>
  <inkml:trace contextRef="#ctx0" brushRef="#br0" timeOffset="145238.34">21325 12047 0,'-35'0'16,"35"36"109,71-36-109,52 0-1,89 0-15,17-36 16,36 36-16,-1 0 15,-34 0-15,-1 0 16,-17 36-16,-1-36 16,1 35-16,-36-35 15,-35 0-15,18 0 16,-71 0-16,-17-18 16,-36 18-1,-52-35 32,17-18-31,-36 18-16</inkml:trace>
  <inkml:trace contextRef="#ctx0" brushRef="#br0" timeOffset="147605.13">22278 12471 0,'0'53'203,"0"35"-187,0 35-16,0-17 15,0 0-15,0-18 16,0 0-16,0-17 15,0-36-15,0 0 16,0 1-16,0-89 47,0 0-47,0-18 16,0 18-16,0-35 15,0-18-15,0 18 16,0 35-16,-18-17 15,18 17-15,0 0 16,0 18-16,36 17 16,16-17-16,1 35 15,0-36-15,-17 36 16,-1 0-16,0 18 16,-17 17-16,-18 1 15,35 17-15,-35-1 16,0-16-16,0-1 0,-18 0 15,-52 18 1,52-53-16,-17 35 16,0-35-16,17 0 15,-17 0-15,17 0 16,53 36 46,1 17-62,-1 17 16,0 1 0,0-1-16,1-17 15,17 0-15,-18-18 0,-35-17 16,35-18-16,-35 35 16,0-70 30,0 0-30</inkml:trace>
  <inkml:trace contextRef="#ctx0" brushRef="#br0" timeOffset="152790.9">23019 13176 0,'-36'0'187,"-16"0"-171,52 36 0,-71-1-16,71-18 15,-35 36-15,35 0 16,0-35 0,35 17-16,18-35 0,17 35 15,1-35-15,-18 0 16,17-35-16,-17 35 15,0-53-15,-17 53 16,-36-17-16,-18 17 78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9:16.436"/>
    </inkml:context>
    <inkml:brush xml:id="br0">
      <inkml:brushProperty name="width" value="0.05292" units="cm"/>
      <inkml:brushProperty name="height" value="0.05292" units="cm"/>
      <inkml:brushProperty name="color" value="#FF0000"/>
    </inkml:brush>
  </inkml:definitions>
  <inkml:trace contextRef="#ctx0" brushRef="#br0">14182 4886 0,'0'0'0,"0"-35"32,0 52 171,0 1-188,35 35-15,-35 0 16,35 17-16,0 19 16,18 16-16,-17 19 15,-1 35-15,18-36 16,-18-17-16,-35-36 16,53-17-16,-53-35 15,53-18-15,-53 53 16,18-53-16,17 0 31,-35-71-31,53 1 16,-53-1-1,53-52-15,0-1 0,-18-52 16,-35 17-16,53 36 16,-53 35-16,35 35 15,-35 17-15,0 1 16,18 35 15,-18 35 47</inkml:trace>
  <inkml:trace contextRef="#ctx0" brushRef="#br0" timeOffset="899.22">15293 5786 0,'-35'0'31,"52"0"63,1 0-94,52 0 15,1 0-15,-18 0 0,0 0 16,0-36-16,-18 36 15,0 0 1,1 0-16,-1-35 16</inkml:trace>
  <inkml:trace contextRef="#ctx0" brushRef="#br0" timeOffset="1261.7">15399 6121 0,'53'0'63,"0"0"-63,-1 0 0,1-18 15,0 18-15,0-35 16,-35 35-16,17 0 16,-17 0 15</inkml:trace>
  <inkml:trace contextRef="#ctx0" brushRef="#br0" timeOffset="7385.64">17374 4022 0,'-53'0'297,"18"17"-297,17-17 0,-34 18 15,16-18-15,1 0 16,-18 35-16,0-35 16,0 35-16,36-35 15,-19 0-15,1 36 16,0-36 0,35 35-16,-53-35 15,18 0 16,35 18 1,-18-18 93,18 35 78,18-35-188,17 0 1,0 35-16,18-35 0,-18 18 16,18-18-1,0 0-15,-35 35 16,17-35-16,0 0 0,-35 35 16,53-35-16,-17 36 15,-1-36-15,-18 0 16,19 17-16,-1-17 15,-17 0-15,17 36 16,18-36 0,-18 35 15,-17-35 16,-54 0 78,36 35-125,-52-35 15,34 18-15,-17-18 16,-18 70-16,0-34 16,0-1-16,-18 0 0,1 18 15,17 0-15,-35 35 16,17-35-16,1 0 16,17 0-16,0 0 15,0-18-15,18 0 16,17 1-1,36-36 79,17 0-78,35 0-1,-34 0-15,17 0 16,35 0-16,18 35 16,-18-35-16,35 0 15,-17 0 1,0 0-16,-53 0 0,17 0 16,1 0-16,-36 0 15,1 0-15,16 0 16,-69 0 109</inkml:trace>
  <inkml:trace contextRef="#ctx0" brushRef="#br0" timeOffset="9142.08">16775 5874 0,'35'0'141,"0"0"-125,18 0-1,18 0 1,-54-18-16,19 18 16,-1 0-16,-18 0 15,36 0-15,-35 0 16,17 0-16,18 0 15,-35 0 1,35 0 0,-18 0-16,0-35 15,18 35 1,0 0 0,-35 0-1,17 0 1,18 0-1,-35 0 1,17 0-16,-17 0 16,-18-35-16,52 35 0,1 0 15,-17 0 1,-1 0 0,0 0-16,-17 0 15,17 0-15,-17 0 16,88 0-1,-71 0 1,-18 0-16,19 0 16,-1 0-16,0 0 15,18 0-15,-17 0 16,-19 0-16,18 0 16,-17 0-16,17 0 15,18 0-15,-17 0 0,-1 17 16,0-17-16,-17 0 15,17 0-15,0 35 16,-17-35-16,17 0 16,0 0-16,-17 0 15,35 0-15,-18 0 16,18 0-16,0 0 16,-35 0-16,17 0 15,18 0-15,-35 0 16,35 0-16,-1 0 15,-16 36-15,52-36 16,-53 0 0,0 0-16,1 0 15,-1 0-15,18 35 0,0-35 16,-18 0-16,0 0 16,18 0-16,-17 18 15,17-18-15,-1 0 16,-16 0-16,17 0 15,0 0-15,-18 0 16,53 0 0,-70 35-16,17-35 15,0 0-15,-17 0 16,35 35-16,0-35 16,-18 0-16,53 0 15,-53 0 1,1 0-16,-1 0 0,0 0 15,-52 35 95,-19 1-110</inkml:trace>
  <inkml:trace contextRef="#ctx0" brushRef="#br0" timeOffset="11660.78">18538 4286 0,'0'-17'15,"0"70"189,0-36-189,36 36-15,-36 0 16,0-18-16,0 1 15,0 16-15,0-34 16,35 17-16,-35 1 16,0-54 77</inkml:trace>
  <inkml:trace contextRef="#ctx0" brushRef="#br0" timeOffset="12402.77">18150 4251 0,'-17'0'16,"17"-35"0,70 35 109,19-36-125,34 36 15,36-70-15,-18 70 16,0-71-16,-18 71 16,-34-35-16,-19 35 15,-17 0-15,-35 0 16,17 0-16,-17 0 15</inkml:trace>
  <inkml:trace contextRef="#ctx0" brushRef="#br0" timeOffset="13205.96">18256 4886 0,'0'0'0,"-17"0"15,70 0 110,17-18-125,18 18 16,18-53-16,-18 53 15,18-35-15,-18 35 16,18-53-16,-18 53 16,-17 0-16,-1-35 15,-34 35-15,-1 0 16,0 0 0,-52 0 77</inkml:trace>
  <inkml:trace contextRef="#ctx0" brushRef="#br0" timeOffset="14172.09">19491 4710 0,'0'17'62,"0"36"-31,0-35-31,0 17 0,0 0 16,35-17-16,1 35 31,-19-53-31,36 0 47,-53-53-47</inkml:trace>
  <inkml:trace contextRef="#ctx0" brushRef="#br0" timeOffset="14390.02">19579 4445 0</inkml:trace>
  <inkml:trace contextRef="#ctx0" brushRef="#br0" timeOffset="22452.62">17216 5539 0,'0'35'250,"0"0"-218,0-17-17,0 17 1,0-17 0,0 17 15,35-35-16,-35 35 1,17-35-16,19 0 31</inkml:trace>
  <inkml:trace contextRef="#ctx0" brushRef="#br0" timeOffset="23270.22">17251 5397 0</inkml:trace>
  <inkml:trace contextRef="#ctx0" brushRef="#br0" timeOffset="23961.07">17445 5644 0,'35'0'125,"-17"0"-93,-18-35-17</inkml:trace>
  <inkml:trace contextRef="#ctx0" brushRef="#br0" timeOffset="24211.4">17357 5768 0,'17'0'15,"-17"-18"1,36 18-16,-1 0 15,-18 0 1,19 0 0</inkml:trace>
  <inkml:trace contextRef="#ctx0" brushRef="#br0" timeOffset="24604.03">17692 5503 0,'0'0'0,"35"0"94,-35 36-78,0-1-16,0-17 15,0 17-15,0-18 16,35 19 0,-52-36 31</inkml:trace>
  <inkml:trace contextRef="#ctx0" brushRef="#br0" timeOffset="26113.81">16704 3810 0,'0'-18'109,"35"18"-93,1-70-16,-36 35 16,52-1-16,-52 1 15,53 35-15,-53-18 16,18 18-1,17 18 17,-35 0-17,0 17-15,0-17 16,0 17 0,0-53 46,0 1-62,36 17 16,-36-53-1,17 53-15,-17-53 0,36 53 16,-19 0 15,18 35-15,-35 18-1,36-53 1,-36 35 15,-18-35 1</inkml:trace>
  <inkml:trace contextRef="#ctx0" brushRef="#br0" timeOffset="30253.14">17709 6579 0,'-35'0'157,"0"18"-157,0 17 15,-18 0 1,-18 1-16,1-1 0,-19 0 15,54 1-15,-18-1 16,0-17-16,18-18 16,17 52-16,-17-52 15,35 36 1,-35-36 0,52 0 296,19 0-312,-19 35 16,36-35-16,0 0 15,0 0-15,18 0 16,-18 0-16,-1 0 16,-34 0-16,17 0 15,-17 0-15,-18 18 16,35-18-1,-52 0 64,-1 35-79,-53-35 15,1 70-15,-36 1 16,0-18-16,18 35 15,18 18-15,-19-35 16,36-19-16,18-16 16,35-1-16,-18-35 15,18 18-15,0 17 16,0-17 15,36 17-15,17-35-1,17 0-15,-17 0 16,18 0-16,17 0 16,53 0-16,141 0 15,-176 0 1,18 0-16,-36 0 16,-18-18-16,-17 18 15,-18 0-15,-17 0 16,-53 0 93,35 18-109</inkml:trace>
  <inkml:trace contextRef="#ctx0" brushRef="#br0" timeOffset="33394.94">17216 8114 0,'0'0'0,"0"35"94,0-17-78,0 35-1,0-18 17,35-35-1</inkml:trace>
  <inkml:trace contextRef="#ctx0" brushRef="#br0" timeOffset="33683.75">17233 7867 0,'18'0'110</inkml:trace>
  <inkml:trace contextRef="#ctx0" brushRef="#br0" timeOffset="34054.01">17392 8079 0,'0'35'15,"35"-35"17,0 0-1,-17 0-15,17 0-1,-17 0 1,17 0-1,1 0 1,-36 18 0</inkml:trace>
  <inkml:trace contextRef="#ctx0" brushRef="#br0" timeOffset="34264.44">17445 8255 0,'17'0'31,"19"0"-15,-1 0-1,-17 0 1</inkml:trace>
  <inkml:trace contextRef="#ctx0" brushRef="#br0" timeOffset="34611.87">17762 8132 0,'18'35'47,"-18"0"-32,0-17-15,35 17 16,-35 0-16,0-17 16,36-18 31</inkml:trace>
  <inkml:trace contextRef="#ctx0" brushRef="#br0" timeOffset="35832.33">17127 6473 0,'0'36'63,"0"-72"-1,36 1-46,-36 0-16,53 35 16,-18-35-1,-18 35 1,-17-18-1,36 18 1,-36 18 0,0 17-16,0 0 15,0-17-15,0 17 16,0-70 46,0-18-46,35 35 0,-17-17-1,17 35 1,0 18 15,-35-1-15,18-17-16,-18 36 15</inkml:trace>
  <inkml:trace contextRef="#ctx0" brushRef="#br0" timeOffset="38820.28">18644 7073 0,'18'0'141,"35"0"-126,0-35-15,0 17 16,17-17-16,1-36 15,-1 19-15,19-19 16,16-17-16,-34 0 16,17 17-16,-35-17 0,0 53 15,-18-18-15,-35 17 16,36 36-16,-36-53 16,0 89 30,0-1-30,0 0-16,0 18 16,0 18-16,0-1 15,0 18-15,0-35 16,0 18-16,0-18 0,0-35 16,0 17-1</inkml:trace>
  <inkml:trace contextRef="#ctx0" brushRef="#br0" timeOffset="39451.25">19226 7338 0,'-17'0'16,"34"0"77,54 0-93,-1 0 16,19 0-16,17-18 16,-1 18-16,1 0 15,-35-35-15,-36 35 16,18 0-16,-18-35 16,-17 35-1,-53 0 63</inkml:trace>
  <inkml:trace contextRef="#ctx0" brushRef="#br0" timeOffset="40456.33">18927 7885 0,'0'35'47,"0"35"-31,0 1-16,35 17 15,-35 0-15,0 1 16,0-19-16,0 1 16,0-36-16,0 0 15,0-70 32,0-36-31,-18 1-16,18-18 15,-35-36-15,35 1 0,0 17 16,0 0-16,35 35 16,0 1-16,18 35 15,0-1-15,-17 36 16,16-35-16,-16 35 16,-19 0-16,19 0 15,-36 35-15,53-35 16,-53 53-16,0-17 15,0 16 1,-71 1 0,36-17-1,-18-1-15,-18 0 0,1 0 16,17-35-16,18 53 16,17-53-1,18 36 16,0-1-15,70 0-16,-17 1 16,0-1-16,0 18 15,-18-18-15,1 18 16,-19 0-16,-17 0 16,53-53-16,-53 35 15,36-35-15</inkml:trace>
  <inkml:trace contextRef="#ctx0" brushRef="#br0" timeOffset="40921.3">19562 8184 0,'35'0'15,"0"18"48,-35 17-63,35 1 16,-35-19-16,18 36 15</inkml:trace>
  <inkml:trace contextRef="#ctx0" brushRef="#br0" timeOffset="41108.8">19685 7849 0,'0'-53'63,"0"36"-47,53 17-16</inkml:trace>
  <inkml:trace contextRef="#ctx0" brushRef="#br0" timeOffset="52719.87">10830 9013 0,'0'-35'16,"18"35"437,17 0-437,-17 0 15,17 0-16,0-17 32,-17 17-31,17 0 15,1 0 16,-19 0-16,18 0 1,-17 0 14,17 0-30,1 0 15,-19 0-15,19 0 15,-19 0 0,19 0 1,-1 0-1,-18 0 0,19 0 0,-19 0 1,19 0-17,-1 0 17,-17 0-17,17 0 16,-18 0-15,19 0 15,-1 0-15,-35 35 0,18-35-1,17 0 1,0 35 15,-17-35-15,17 0-1,-35 18 1,18-18 0,17 0-1,0 0 1,-17 0-1,17 0 1,18 0 0,-35 0-1,17 0 1,0 0 0,1 0-1,-1 0 16,-17 0 1,17 0-17,-18 0 32,19 0-16,-1 0-15,-17 0-16,17 0 16,-17 0 15,17 0-15,18-18-1,-36 18 1,19 0-1,-1 0 1,-17 0 15,17 0-15,-17 0 0,17 0-16,-35 18 109</inkml:trace>
  <inkml:trace contextRef="#ctx0" brushRef="#br0" timeOffset="55906.16">10901 16986 0,'35'0'219,"0"0"-203,1 0-16,-1 0 15,0 0 1,0 0 0,-17 0-1,35 0 1,-18 0 0,1 0-1,-1 0-15,-17 0 16,52 0-1,-17 0 1,-35 0 0,17 0-1,-17 0 1,17 0 0,18 0-1,-36 0 1,19 0 15,-36 18-31,35-18 16,-17 0-1,17 0 1,-18 0 0,19 0-1,-1 0 1,-17 0-1,17 0 1,-17 0 0,35 0-1,-1 0 1,-34 0 0,35 0-1,-53 18-15,53-18 16,-35 0-16,34 0 31,-16 0-31,-1 0 31,18 0-31,0 0 16,-18 0 0,0 0-1,-17 0-15,17 0 16,18 0-1,-17 0 1,16 0 0,1 35-1,-17-35 1,-1 0 0,18 0-16,-36 0 31,19 0-31,17 0 15,-36 0 1,19 0 0,-19 0-1,18 0 1,1 0 0,-19 0-1,19 0 1,-19 0-1,-17-18 110</inkml:trace>
  <inkml:trace contextRef="#ctx0" brushRef="#br0" timeOffset="60011.48">12612 9754 0,'0'-35'63,"0"53"30,0 35-46,0-36-31,0 18-1,0 1 1,0-1 0,0 18-1,0 0 1,0-18 0,0 0-1,0-17 1,0 17-1,0 1 1,0-19 0,0 36-1,0 0 1,0-35-16,0 17 16,0 0-1,0 1-15,0 16 16,-35-52-16,35 36 15,0-1-15,0 18 16,0-18 0,0 1-1,0-1-15,0-18 16,0 36 0,0-35-1,0 17-15,0 36 16,0-54-16,0 19 15,0-1 1,-36-17-16,36 52 16,0-17-1,0-35-15,0 17 16,0 18 0,0-35-16,0 17 15,0-17-15,0 17 16,0 0-16,0-17 15,0 52 1,0-34-16,0-19 16,0 18-16,0-17 15,0 17-15,0 1 16,0-19-16,0 19 16,0-19-16,0 18 0,0 1 15,0-1 1,0 0-16,0 1 15,0 17 1,18-18-16,-18 18 16,0-36-16,0 19 15,0-1-15,0 0 16,0 0-16,0-17 16,0 35-16,0-18 15,0-17-15,35 35 16,-35-18-16,0-17 15,0 17-15,0-17 16,0 52-16,0-34 16,35-19-16,-35 18 15,0 1-15,0-19 16,0 19-16,0-19 16,36 19-16,-36-1 15,0-18-15,0 36 16,17-53-1,-17 53-15,0-35 16,0 17-16,36 0 16,-36 1-16,0-1 15,0 0-15,0-17 16,35 17-16,-35 1 16,0-1-16,0 0 15,18-35-15,-18 53 16,0-18-1,0 18 1,35-53-16,-35 53 16,0-18-1,0 18 1,35-17-16,-35-19 16,0 18-16,0-17 15,0 17-15,0 1 16,0-19-16,0 19 15,0-19-15,0 19 16,0 16-16,0-34 0,0 17 16,35 18-16,-35-17 15,0 16 1,0 1-16,0-17 0,0 17 16,0-1-16,0-16 15,0 17-15,0 0 16,0-18-16,0 18 15,0 0-15,0-18 16,0 71 0,0-71-16,0 18 15,0 0-15,0-18 16,0 0-16,0 1 16,0-19-16,0 36 15,0 0-15,0-35 16,0 88-1,0-71-15,0 18 0,0-35 16,0 17-16,0 0 16,0-17-16,0 17 15,0-17-15,0 17 16,0 0-16,0-17 16,0 17-16,0-17 15,0 17-15,0 0 16,0-17-16,0 35 15,0-18 1,0-17 0,0 17-16,0 0 15,0 1 1,0-1 15,0-17 0,0 17 1,0-18-17,0 19 1,18-36 0,-18 53-1,0-36-15,0 19 16,0 16-1,0-16 1,0-1 15,35-35 1,-35 18-1,0 17-16,0 0 1,0-88 62,0 0-78,0-35 16</inkml:trace>
  <inkml:trace contextRef="#ctx0" brushRef="#br0" timeOffset="61653.11">12435 9631 0,'0'-18'15,"0"-17"16,36 35 1,-36 18 93,0-1-110,-18 36-15,18 0 0,-53 18 16,53-19-16,-35 1 16,35-35-16,0 17 15,0-17 1,0-89 46,0 36-62,17 0 16,-17-18-16,36 0 0,-36 0 16,53 18-1,-53 0-15,17 35 16,-17-53-16,36 17 15,-36 19 1,35 17 15,-17 0 16,17 0-16,0 35-15,18 18 0,-35-18-16,-18 0 15,53-17-15,-53 17 16,70 1-16,-70-1 16,53-17-16,-53 17 15,35 0-15,-35-17 16,18-18-1,-18 35 1,0-53 78</inkml:trace>
  <inkml:trace contextRef="#ctx0" brushRef="#br0" timeOffset="62795.38">13053 11201 0,'0'-36'16,"0"107"93,35 0-93,-35-1-16,35 18 15,-35 36-15,53-18 16,-53-54-16,18 1 15,-18-17-15,35-36 0,-35 17 16,35-17 0,-17 0 15,17-53-31,1 18 16,-1-71-16,35-17 15,1-1-15,-18-34 16,0 16-16,-18 19 15,0 52-15,-35 54 16,36 17-16</inkml:trace>
  <inkml:trace contextRef="#ctx0" brushRef="#br0" timeOffset="87720.65">16016 10213 0,'35'0'15,"-35"-35"1,0 123 406,36 18-422,-36 35 15,70 53-15,-70-53 16,71 0-16,-71 0 16,35-17-16,-35-54 15,0-17-15,35-35 16,-35 17-16,0 0 15,36-35 1,-1-17 78,-17-36-94,17-18 15,18-35-15,-18-141 16,36 106 0,-71-70-16,52-1 15,-52 88-15,36 19 16,-36 52-16,35 17 16,-35 1-1,18 53 16,17 35 1,-35 0-17,0-18 1</inkml:trace>
  <inkml:trace contextRef="#ctx0" brushRef="#br0" timeOffset="88494.75">16916 11359 0,'0'-17'0,"53"17"141,-18 0-141,18 0 16,0 0-16,-18 0 15,18-35-15,0 35 0,-18 0 16,-17-36-1,17 36 1,-53 0 62</inkml:trace>
  <inkml:trace contextRef="#ctx0" brushRef="#br0" timeOffset="88951.24">16757 11747 0,'0'-17'46,"18"17"-46,-1 0 16,18 0-16,18 0 16,0 0-16,18 0 15,-18 0-15,-18 0 16,18 0-16,-18 0 16,-17 0-16,-18-18 15,53 18-15,-53-35 78</inkml:trace>
  <inkml:trace contextRef="#ctx0" brushRef="#br0" timeOffset="93713.27">18256 9613 0,'0'35'218,"53"18"-218,-53 0 16,53 18-16,-53-1 16,35-17-16,-35 0 0,36-35 15,-1 35 1,-17-53 0,17 0-1,18-35 1,-18-1-1,-17-17-15,17 0 16,0 0-16,0 1 16,1 16-16,-1-17 15,-35 0-15,53 1 16,-53 16-16,0 1 16,18 35-16,-18-35 15</inkml:trace>
  <inkml:trace contextRef="#ctx0" brushRef="#br0" timeOffset="94253.37">18909 10089 0,'0'0'0,"0"-35"31,0 53 47,0 35-62,0-36-1,0 19 1</inkml:trace>
  <inkml:trace contextRef="#ctx0" brushRef="#br0" timeOffset="94912.69">18274 10654 0,'0'0'0,"0"-18"16,0-17 15,35 35 32,18 0-48,18 0-15,17 0 16,0-35-16,0 35 0,18 0 15,-53 0-15,18-36 16,-19 36-16,1 0 16,-35 0-16,17 0 31,-35-35 31</inkml:trace>
  <inkml:trace contextRef="#ctx0" brushRef="#br0" timeOffset="95987.11">18397 10936 0,'0'53'78,"0"-18"-78,0 18 16,0 18-16,0-18 16,0 0-16,0 0 15,0-18-15,0 0 16,-35-35 62,35-18-78,0-34 16,0-1-1,0 0-15,0 0 16,0-18-16,0 1 0,18-1 15,-18 18-15,35 36 16,-35-19-16,35 1 16,18-18-1,-35 53 1,17 0 0,-35 18-16,35 17 15,-35-17-15,0 17 16,18-35-16,-18 53 15,0-36-15,-35 36 16,-18-17 0,18-36-1,-18 0 1,35 0 0,18 35 46,18-35-46,-18 35-16,53 0 15,-53 1-15,70 17 16,-17-18-16,-18-17 16,-17-18-16,-18 53 15,53-53-15,-53 35 16,35-35-16</inkml:trace>
  <inkml:trace contextRef="#ctx0" brushRef="#br0" timeOffset="96295.3">18997 11130 0,'0'35'15,"35"1"1,-35 34-16,0 1 16,0-1-16,36 1 15,-36-36-15,0 18 16,0-35 0,0-54 30,0 19-30</inkml:trace>
  <inkml:trace contextRef="#ctx0" brushRef="#br0" timeOffset="101221.43">3669 12929 0,'18'0'47,"-18"18"344,0 0-376,-36 17 1,36 18 0,-35-53-1,35 35-15,-18-35 0,18 53 16,-35-53 0,35 35-16,-35 1 15,35-19 16,-18-17-15,18 35-16,0-17 78,-35-18-47,35 35-15,0 1 15,-35-36 1,35 17-32,0-52 281,0 0-266,0 17-15,17 18 16,-17-53-16,35 53 16,-35-53-16,18 53 15,-18-35-15,35 35 16,-35-53-16,36 18 16,-36 17-16,0-17 15,17 35-15,-17-35 16,36 35 109,-36 17-110,35-17 1,0 71-16,0-18 16,1 0-16,-1-18 15,-35 18-15,53-18 16,-53 0-16,35-35 16,-35 36-16,35-36 15</inkml:trace>
  <inkml:trace contextRef="#ctx0" brushRef="#br0" timeOffset="106890.38">19879 10460 0,'0'-18'47,"0"-17"78,0 0-110,0 17 79,0-17-78,0 17-1,0 53 79,0 18-78,0 18-16,0-18 15,0 35-15,0-17 16,0-19-16,0 1 0,0-35 15,0 17-15,18-35 16,-18 18-16,-36-18 94</inkml:trace>
  <inkml:trace contextRef="#ctx0" brushRef="#br0" timeOffset="107604.47">19632 10654 0,'18'-35'156,"35"35"-156,17-71 16,36 36-16,-18 35 15,18-71-15,-18 71 16,0 0-16,-17-35 16,-36 35-16,-17 0 15,17 0 1,-35 35 78</inkml:trace>
  <inkml:trace contextRef="#ctx0" brushRef="#br0" timeOffset="121632.88">19897 10195 0,'-18'-35'109,"18"53"79,0 17-173,0-17-15,0 34 16,-35 1-16,35-17 15,0-1-15,0 0 16,0-17-16,0 35 16,0 0-1,0-36-15,0 19 16,0-1 0,0 0-1,17-35 16,-17-17 79</inkml:trace>
  <inkml:trace contextRef="#ctx0" brushRef="#br0" timeOffset="122568.65">19738 10513 0,'-35'35'16,"-1"-35"15,19 0 32,-19 0-48,19 0 1,-18 0 46,87 0 63,-16 0-125,17-18 16,0 18-16,-18 0 16,35-35-16,1 35 15,-1 0-15,1 0 16,-36 0-16,1-35 16,-1 35-16,-17 0 15,34 0 1,1 0-1,-17 0 1,-1 0-16,0 0 31,-35-18 94</inkml:trace>
  <inkml:trace contextRef="#ctx0" brushRef="#br0" timeOffset="132679.67">20620 9384 0,'0'-18'15,"0"71"126,35 18-125,-35-1-16,35 1 15,-35-36-15,36 0 0,-36 1 16,35-36-16,-35 17 16,18-17-1,-18 36-15,35-36 16,-35 17-16,35 18 15,-35 1 1,18-36 0,-18 17 15,0 19 94,35-36-94,-35 35-31,0-17 63,0 17-32,18-35-31,-18 18 62,0-36 17,35-17-79,-35-18 15,35-18-15,-35-17 16,36 17-16,-36 18 0,35 18 15,-35-18-15,35 18 16,-35 17-16,0-17 16,35 0-16,-35 0 15,18 35 1,-18-36-16,0 1 31</inkml:trace>
  <inkml:trace contextRef="#ctx0" brushRef="#br0" timeOffset="133391.06">21167 9931 0,'0'-36'78,"35"36"-78,0 0 15,-17 0 1,-18 18 31,-18 17-32,1 1-15,-19-1 16,36 18-16,-35-18 16,35-17-16,18 35 15,17-53 1,-17 0-16,34 0 16,-16 0-16,-1 0 15,18-36 1</inkml:trace>
  <inkml:trace contextRef="#ctx0" brushRef="#br0" timeOffset="134155.87">20690 10530 0,'18'0'63,"17"0"-47,-17 0-1,17 0 1,1 0-16,16 0 0,19 0 15,17 0-15,0 0 16,1 0-16,-19-35 16,-17 35-16,-18 0 15,-17 0-15,-18-18 78</inkml:trace>
  <inkml:trace contextRef="#ctx0" brushRef="#br0" timeOffset="134995.62">20849 10866 0,'0'-18'16,"0"36"31,18 34-47,-18 1 16,0 18-16,0 17 15,0-17-15,0-36 16,0 0-16,0 1 15,0-89 32,0 0-47,0-18 16,0-17-16,0-18 16,0-17-16,70 17 15,-70 35-15,36 36 16,-1 17-1,0 18 1,18 36 0,-53-19-16,35 19 15,-35-1-15,0-18 16,36-17-16,-36 71 16,-18-18-1,-35 0 1,35-53-16,-34 17 15,-1-17-15,17 0 0,1 0 16,0 0 0,52 0 15,19 53-15,-1 0-16,0 0 15,-17 0-15,17 0 16,0-35-16,-35 17 15,53-35-15,-53 18 16,18-18-16</inkml:trace>
  <inkml:trace contextRef="#ctx0" brushRef="#br0" timeOffset="135403.87">21361 11112 0,'0'-35'16,"35"35"0,-17 0-1,-18-17 1,35 17-16,0 0 16,-52 52 46,-19 1-62,1 0 16,35-17-16,-35 17 0,35-1 15,0 1 1,17-53-16,19 36 0,-19-36 16,36 0-16,-35 0 15,17 0-15,0-53 16,1-53-16,-1 18 15</inkml:trace>
  <inkml:trace contextRef="#ctx0" brushRef="#br0" timeOffset="136988.31">21220 9155 0,'0'-36'0,"0"19"31,0-19-15,-53 36-1,35 0-15,-53-35 16,54 35-16,-18 0 15,-1 0-15,19 18 16,-36 35 0,17-18-16,-34 18 15,52-18 1,-17 0-16,0 1 16,-18 17-16,17-18 15,1 18-15,18 0 16,-19 17-16,1 1 15,-18-1-15,53-17 16,-18 0-16,18-18 16,0 18-16,0 18 15,-35-18-15,35 0 16,0 17-16,0 1 16,0-18-16,0 35 0,0 18 15,0-53-15,0 17 16,0 1-16,0-1 15,0-17-15,0 18 16,0-1-16,0 1 16,0-18-16,0 17 15,0 19-15,18-19 16,-18 1-16,70-1 16,-34-17-16,17 0 15,-1-18-15,19 1 16,0-1-16,-1 0 15,54 36-15,-71-36 16,-18-17-16,18 17 16,0 0-16,0-35 15,-18 53-15,0-53 16,18 0-16,18 0 16,-18 0-16,17-17 15,18-36-15,-17-36 16,-1-16-16,1-1 15,17-18-15,-17-34 16,35-1-16,-54-35 16,19 17-16,-18-34 15,-53-19-15,0-16 16,0-19-16,0 36 0,0-1 16,-53 19-16,18 52 15,-18 35-15,18 1 16,-36 17-16,18 18 15,-18 35-15,-17 0 16,18 18-16,-1 35 16,18 0-16,-17 0 15,34 35-15,1 0 16</inkml:trace>
  <inkml:trace contextRef="#ctx0" brushRef="#br0" timeOffset="137621.51">22313 8855 0,'0'-18'47,"0"-52"-31,53-1-16,0-35 15,35-35-15,-17 35 16,-18 18-16,17-18 15,-17 18-15,0 35 16,-53 35-16,35 18 16,-35-35-1,0 53 32</inkml:trace>
  <inkml:trace contextRef="#ctx0" brushRef="#br0" timeOffset="138318.26">22719 7937 0,'0'0'0,"-35"-52"16,35 16-1,0 89 48,70 18-63,-35 17 15,1-17-15,-1-36 16,-17 0-16,17 0 16,-35-88 31,0 36-32,0-18-15,-35-18 16,17 0-16,-35 17 15,18-17-15,35 18 16,-53 35-16,53-17 16,18 17 31,34 0-32,19 0-15,-18 0 16,0 0-16,-18 0 15,0-36-15,1 36 0,-36 36 47,-18 34-31,-35 36-16,18 0 16,35-18-16,-53-17 15,53-19-15,0 1 16,0-106 31,35-17-32</inkml:trace>
  <inkml:trace contextRef="#ctx0" brushRef="#br0" timeOffset="138950.2">23742 6897 0,'0'-18'15,"0"1"1,0-19 15,-71 36-15,18 53-16,-35 35 16,0 36-16,18 35 15,34-1-15,36 19 16,0-54-16,18-52 15,35-18-15,0-36 16,0-17-16,17 0 16,1 0-16,-1 0 15,-17-53-15,-18 18 16,1-35-16,34-266 31,-70 248-31,-17 0 0,-54-18 16,-35 18-1,0 35-15,18 53 0,53 0 16,-18 53-16,-17 18 16,34 34-16,36-52 15</inkml:trace>
  <inkml:trace contextRef="#ctx0" brushRef="#br0" timeOffset="139887.26">22931 10072 0,'0'-18'16,"-18"18"-1,18 88 63,0 36-78,0-1 16,0-17-16,0-35 16,0-18-16,0-18 15,0 0-15,18-35 32,-18-35-17,0 17-15,0-17 16</inkml:trace>
  <inkml:trace contextRef="#ctx0" brushRef="#br0" timeOffset="140051.41">22542 10336 0,'36'0'16,"-1"0"-16,0 0 15,18 0-15,0 0 16,-18 0-16,18 0 0,-17 0 15,-1 0-15,18 0 16,0 0-16</inkml:trace>
  <inkml:trace contextRef="#ctx0" brushRef="#br0" timeOffset="143111.68">23336 9225 0,'0'18'125,"0"17"-109,36 71-16,-36 17 0,0-17 15,52 53 1,-52 0-16,36-36 0,-36-35 16,0-17-16,53-36 15,-53 0-15,35 1 16,0-1-1,0-70 17,1-18-32,-36-18 15,70-17-15,-34-35 16,-36-1-16,70-17 16,-70 53-16,35 17 15,-35 18-15,0 36 16,36-36-1,-36 18-15,35 17 16,-35-17 15,0 105 1,-71 18-32</inkml:trace>
  <inkml:trace contextRef="#ctx0" brushRef="#br0" timeOffset="143865.4">23812 10054 0,'18'0'79,"-18"-17"-64,35 17-15,18 0 16,0 17-1,-17 1 1,-19 17 15,-70-35 1,36 0-1,17 35 16,0-17-32,35-18-15,-35 35 16,18-35-16,-18 36 16,35-36-16,-35 17 15,0 18 1,-18-35-1,-17 0 1,0 0-16,-1 0 16,19 0-16,-36 0 15,70 0 17</inkml:trace>
  <inkml:trace contextRef="#ctx0" brushRef="#br0" timeOffset="144887.6">23301 10672 0,'18'0'63,"52"0"-63,18 0 16,18 0-16,53 0 15,-18 0 1,18 0-16,-36-36 0,-35 36 15,1 0-15,-36-35 16,-18 35-16,-18 0 16,-17-18 31</inkml:trace>
  <inkml:trace contextRef="#ctx0" brushRef="#br0" timeOffset="145996.24">23230 11060 0,'18'0'63,"-18"-18"-48,0 53 17,35 0-17,-35 36-15,0 17 16,0-17-16,0-1 16,0-34-16,0-1 0,0-17 15,0-71 32,0-18-31,0 18-16,0-35 15,0-36-15,0 36 16,36 18-16,-36-1 16,53 18-16,-36 18 15,18 35-15,1-35 0,-19 35 16,19 0-16,-1 0 15,0 0 1,-35 17-16,35 19 16,-35-19-16,0 19 15,0-1-15,-35 0 16,0-17 0,17 17-16,-35-35 0,0 53 15,-17-53-15,-1 35 16,36-35-16,0 0 15,35 35 17,35-35-17,36 53-15,-18-53 16,17 71-16,1-18 16,-18 0-16,-1-18 15,1 18 1,-17-18-16,17-70 94</inkml:trace>
  <inkml:trace contextRef="#ctx0" brushRef="#br0" timeOffset="154309.07">23901 11148 0,'17'0'266,"36"35"-250,-17-35-16,-19 0 15,18 35-15,1-35 16,-1 36 0,-35-1 30,-35-35-30,-1 0 0,19 0 15,17 35 0,0 36-15,35-36-16,-35-17 15,53-18-15,-53 53 16,18-53-16,-18 35 16,0-18 15,-18-17 0,-17 0-15,17 0-16,-17 0 0,0 0 15,17 0 1</inkml:trace>
  <inkml:trace contextRef="#ctx0" brushRef="#br0" timeOffset="157016.41">18309 11994 0,'35'0'250,"1"0"-250,-19 0 16,19 0-16,34 0 31,-35 0-16,1 0 17,17 0-32,-18-35 15,-17 35-15,17 0 16,0 0-16,-17 0 16,17 0-16,-17 0 15,17 0-15,0 0 16,-17 0-16,17 0 15,-17 0-15,17-35 16,18 35-16,0 0 16,-18 0-16,0 0 15,-17 0-15,17 0 16,1 0-16,17 0 16,-18 0-1,0 0-15,-17 0 0,17 0 16,0 0-1,18 0-15,-17 0 0,-1-18 16,-18 18-16,54 0 16,-53 0-1,52 0 1,-52 0-16,35 0 16,-18 0-16,-17 0 15,17 0-15,-17 0 16,17 0-16,0 0 15,-17 0-15,17 0 16,-17 0-16,17 0 16,0 0-16,-17 0 0,17 36 15,0-36-15,-17 0 16,17 0-16,1 35 16,-19-35-16,19 0 15,-19 0-15,36 0 16,0 0-16,-18 0 15,18 0-15,0 0 16,-18 0-16,18 35 16,0-35-16,0 0 15,-18 0-15,18 35 16,0-35-16,-17 0 16,16 0-16,1 0 15,-17 0-15,34 0 16,1 0-16,-18 0 0,-18 0 15,36 36 1,52-36-16,-70 0 16,17 0-16,1 0 15,0 0-15,-19 0 16,19 0-16,17 0 16,-17 0-16,-1 0 15,-17 0-15,18 35 16,-1-35-16,19 0 15,16 35-15,-52-35 16,36 0-16,52 35 16,-36-35-16,1 0 15,-18 0-15,1 0 0,-1 0 16,0 0-16,0 0 16,0 0-16,18 0 15,-18 0-15,-35 0 16,18 0-16,0 0 15,-1 0-15,-17 0 16,35 0-16,18 0 16,-53 0-16,17 0 15,1 0-15,-36 0 16,18 0-16,0 0 16,-18 0-16,18 0 15,0 36-15,0-36 0,-18 0 16,18 0-1,0 35-15,-17-35 0,-1 0 16,0 0-16,-53 35 78,-17-35-62,18 0-16</inkml:trace>
  <inkml:trace contextRef="#ctx0" brushRef="#br0" timeOffset="161868.01">18221 12894 0,'18'0'141,"35"0"-125,-18-18-16,0-17 0,0 17 15,18-34-15,-17-1 16,-1 0-16,0 0 16,0 0-1,-17 35-15,-18-17 0,53 0 16,-53 17-1,35 18 48,-35 35-47,0 18-16,0 18 15,0-18-15,0 17 16,0-17-16,0-35 0,35 17 15</inkml:trace>
  <inkml:trace contextRef="#ctx0" brushRef="#br0" timeOffset="162790.44">18468 13247 0,'35'0'109,"0"0"-93,36 0-16,0-18 15,-1 18-15,18 0 16,1-35-16,-1 35 16,-35-35-16,-18 35 0</inkml:trace>
  <inkml:trace contextRef="#ctx0" brushRef="#br0" timeOffset="163766.84">18292 13776 0,'0'-35'16,"17"35"15,-17 35 32,0 18-63,0-18 15,0 36-15,0-18 16,0-18-16,0 0 16,0 18-1,0-71 32,0-17-31,0 0-16,0-18 15,0-18-15,35 1 16,-35 17-16,53-18 16,-17-17-16,-1 18 15,0 52-15,0-17 16,18-1-1,-17 36 1,-1 0 0,0 18-16,-35 0 31,0 35-15,0-18-16,-35-17 15,0 17-15,-1-35 16,1 53-16,0-53 15,0 35-15,17-35 16,18 18 47,0 52-48,53-34-15,-53 16 0,70 1 16,-34 0-16,-1-17 15,-35-1-15,35 0 16,-35-17 0</inkml:trace>
  <inkml:trace contextRef="#ctx0" brushRef="#br0" timeOffset="164080.34">18909 13899 0,'0'18'31,"35"-18"-31,-35 35 16,0 1-16,0-1 0,0-17 15,0 17 1,0-53 46</inkml:trace>
  <inkml:trace contextRef="#ctx0" brushRef="#br0" timeOffset="165002.87">19650 12876 0,'0'-35'16,"53"106"46,-53 17-46,0 0-16,0 0 15,0-17-15,0-36 16,0 0-16,0 1 16,35-19-16,-53-17 62</inkml:trace>
  <inkml:trace contextRef="#ctx0" brushRef="#br0" timeOffset="165287.41">19526 13212 0,'36'0'31,"34"-36"-16,1 36-15,-18 0 0,-1 0 16,1 0-16,-17 0 16,17 0-16,-18 0 15,-18 0 1,19 0-16,-19 0 16,-34 0 46</inkml:trace>
  <inkml:trace contextRef="#ctx0" brushRef="#br0" timeOffset="166631.87">20373 12929 0,'18'-35'47,"34"0"-47,1-1 15,0 19-15,-17-18 16,-19-1-16,36 1 15,-18 0-15,1 17 16,-1-17-16,-35 0 16,35-1-16,-35 19 0,36 17 15,-36 35 17,0 35-17,0 19-15,0-1 16,-18 18-16,18-36 15,0-17-15,0-18 16,0 1-16,0-19 16,-35-17 46</inkml:trace>
  <inkml:trace contextRef="#ctx0" brushRef="#br0" timeOffset="166968.94">20514 13388 0,'35'0'31,"18"0"-15,18 0-16,-18 0 16,0 0-16,0 0 15,-18 0-15,18 0 16,-18 0-16,-17 0 15</inkml:trace>
  <inkml:trace contextRef="#ctx0" brushRef="#br0" timeOffset="167824.65">20355 13794 0,'0'-36'15,"0"72"32,0 17-47,0-18 16,0 18-16,0 0 15,0-18-15,0 0 16,0 0-16,0-17 16,0-53 30,0-18-46,0 0 16,0-35 0,36-18-16,-36 18 0,70 17 15,-35 18-15,-35 18 16,36 35-16,-36-18 16,35 18-16,18 0 15,-36 0 1,19 0-16,17 36 15,-53 17 1,0-36 0,-18 36-1,-17-53-15,-1 35 16,19-35 0,-36 0-16,0 36 0,35-36 15,-17 0 1,35 53 15,0-18-15,18 0-16,-18 0 15,53 18-15,-53-35 16,70 35-16,-35 0 16,-35 0-16,53-18 15,-53-17-15,18-18 16,-18 35-16,0-70 47,0-1-47,0 19 15</inkml:trace>
  <inkml:trace contextRef="#ctx0" brushRef="#br0" timeOffset="168236.46">20884 13935 0,'0'-18'16,"36"18"-1,17 0 1,-36 0 0,19 0-1,-36 53 48,-18-53-48,18 53-15,0-35 16,35 17 0,0-35-1,-17 0-15,35-35 16,53-18 0,-89 53-16</inkml:trace>
  <inkml:trace contextRef="#ctx0" brushRef="#br0" timeOffset="168934.11">21590 12929 0,'0'36'32,"0"-1"-17,0 18-15,35 17 16,-35-17-16,0-17 16,0-1-16,0-18 15,0 19-15,0-1 16</inkml:trace>
  <inkml:trace contextRef="#ctx0" brushRef="#br0" timeOffset="169130.58">21555 13159 0,'0'-18'0,"53"18"31,0 0-15,-18 0-16,0 0 0,18 18 16,-18-18-16,18 0 15,0 0-15</inkml:trace>
  <inkml:trace contextRef="#ctx0" brushRef="#br0" timeOffset="170029.28">22207 12947 0,'36'0'0,"-19"0"32,54 0-17,-18 0-15,-18 0 16,36-35-16,-19-1 15,1 1-15,18-18 16,17 0-16,-17 0 16,-18 0-16,-18-52 15,0 69-15,-35 19 16,0 70 31,0-18-47,0 35 15,0 1-15,0-18 16,0 0-16,0 0 16,0-36-16,0 19 15,0-54 48,-35 18-48</inkml:trace>
  <inkml:trace contextRef="#ctx0" brushRef="#br0" timeOffset="170440.66">22666 13159 0,'35'0'47,"36"0"-47,-1-18 15,1 18-15,-18 0 16,17 0-16,-17 0 16,-17 0-16,16 0 15,-16 0-15,-19 0 16,-52 0 31</inkml:trace>
  <inkml:trace contextRef="#ctx0" brushRef="#br0" timeOffset="171332.58">22578 13494 0,'0'-18'16,"0"-17"-1,17 35 1,-17 17 31,0 1-47,0 35 15,0 18-15,0-19 16,0 19-16,0-18 16,0-18-16,0 1 15,0-1 1,0-53 15,0-17-15,0 0-16,0-36 15,0-17-15,-17-18 16,17 53-16,0 0 16,17 18-16,36-18 15,-17 53 1,-1-35-16,-17 35 0,17 0 16,-18 0-16,19 0 15,-1 0-15,-17 0 16,-18 17-1,0 36 1,0-17 0,-36-1-16,19-35 15,-36 53-15,0-53 16,-35 35 0,52-35-1,36-18 16,36 36 1,-1-18-17,0 71-15,-17-36 16,-18 0-16,53 0 16,-53-17-16,35-18 15,-35 53-15</inkml:trace>
  <inkml:trace contextRef="#ctx0" brushRef="#br0" timeOffset="171892.87">23036 13617 0,'0'-35'0,"36"35"47,17 0-31,-36-18-16,36 18 15,-18 0 17,-35 36-1,-35-36-31,-18 0 15,36 0 1,17 35 15,0-18-15,35 36 0,-35-17-1,35-1-15,-35-17 16,35 17-16,-35 0 15,36-17-15,-36 35 16,0-18 0,-18-35-1,0 0-15,-17 18 16,-18-18-16,0 0 16,0 0-16,18 0 15</inkml:trace>
  <inkml:trace contextRef="#ctx0" brushRef="#br0" timeOffset="178255.93">15311 15416 0,'-53'0'16,"88"0"203,18 0-219,35 0 15,0 0-15,0 0 0,-17 0 16,-18 0-16,17 0 16,-17 0-16,0 0 15,-35 0-15,17 0 16,-52 0 93</inkml:trace>
  <inkml:trace contextRef="#ctx0" brushRef="#br0" timeOffset="178888.42">15381 15787 0,'35'0'78,"18"0"-62,0 0-16,18 0 16,-1 0-16,-34 0 15,17 0-15,-18 0 16,-18 0-16,19 0 15,-36 17-15,35-17 16</inkml:trace>
  <inkml:trace contextRef="#ctx0" brushRef="#br0" timeOffset="183827.5">16739 14940 0,'0'-35'16,"0"17"78,0-17 468,53 70-390,-35 0-172,17 1 16,0 17-16,1 17 0,-1 1 15,-35-18 1,53 0-16,-53-36 0,35 19 16,-35 16-1,18-52-15,17-52 94,-35-1-94,35-18 16,-35 1-16,53-19 0,-53 1 15,0 0 1,36 17-16,-36 18 0,0 36 16,0-18-1,17 35 16,-17 17 16</inkml:trace>
  <inkml:trace contextRef="#ctx0" brushRef="#br0" timeOffset="184668.74">17357 15363 0,'0'-17'16,"35"52"62,-35 0-78,35 18 31,-35-17-31,0-54 62</inkml:trace>
  <inkml:trace contextRef="#ctx0" brushRef="#br0" timeOffset="186153.49">17762 14870 0,'0'52'94,"0"1"-79,0 18-15,0 0 16,18-1-16,-18-17 15,0-35-15,0 17 16,0-17 0,18-18-16,-18-36 47,0 1-47,-18-18 15,18-17-15,-35-1 16,35 18-16,-36 0 15,36 0-15,0 36 16,0-19-16,0 1 16,0 17-16,18-17 15,-18 0-15,53-18 16,0 53 0,-53-35-16,18 35 15,34 0-15,-52 35 16,53-35-16,-53 53 15,18-53-15,-18 35 16,0 18 0,-18-18-16,-17 18 15,-18-53 1,18 18 0,0-18-1,17 0 1,18 35 46,35-35-46,-35 53 0,71-18-16,-54 1 0,19-1 15,-1 0-15,0 0 16,-35-17-16,36-18 15,-36 53-15,35-53 16,-35 35 0,0-52 46,-18 17-31</inkml:trace>
  <inkml:trace contextRef="#ctx0" brushRef="#br0" timeOffset="186790.23">18221 15117 0,'0'-36'31,"0"19"-31,35 17 15,-35-36-15,18 36 16,17 0 0,18 0-1,-35 0-15,35 0 16,-18 18 0,-35 17-1,0-17 16,-18-18-15,-52 0 0,52 0-1,18 35 17,0-17-17,53-18 1,-18 35-16,-17-35 15,-18 53-15,53-53 0,-53 18 16,35-18 0,-35 35-16,-18-35 31,-52 0-15,35 0-1,-1 0-15,1 0 16,17 35-16</inkml:trace>
  <inkml:trace contextRef="#ctx0" brushRef="#br0" timeOffset="188214.37">18927 15011 0,'35'0'62,"-35"53"-46,0 0-16,0-1 16,35 19-16,-35-18 15,0 0-15,0-36 16,35 19-16,-35-1 31,0-53 0</inkml:trace>
  <inkml:trace contextRef="#ctx0" brushRef="#br0" timeOffset="188543">18874 15275 0,'0'-35'47,"35"35"-47,18 0 16,-18 0-16,0 0 15,1 0-15,-19 0 16,36 18 0,-53-36 46</inkml:trace>
  <inkml:trace contextRef="#ctx0" brushRef="#br0" timeOffset="205983.41">6897 15258 0,'899'141'0</inkml:trace>
  <inkml:trace contextRef="#ctx0" brushRef="#br0" timeOffset="211589.68">19579 14834 0,'0'-17'906,"0"-19"-859,0 54 78,0 17-125,0 1 16,53 16-16,-53 19 15,35 0-15,-35-1 16,36 1-16,-36-36 16,35 18-16,-35 0 15,0-18-15,35 18 16,-35-18-16,0 1 15,35-19-15,-35 18 16,18-35 0,-18-17 62,0-1-78,35-17 0,-35-18 15,36-18-15,-36 19 16,35-19-16,-35-35 16,0 53-16,35 0 15,-35 0-15,0 36 16,35-19-16,-35 1 16,0 18-1,18 17-15,-18 17 78,-18 18-62</inkml:trace>
  <inkml:trace contextRef="#ctx0" brushRef="#br0" timeOffset="212362.57">20108 15399 0,'0'-36'31,"18"36"0,17 0-15,-17 0-1,17 18 1,-35 17 0,0-17-1,-17 17 1,-36-35 0,53 36-16,-18-36 31,36 35 16,-1-18-32,19 19 1,-36-1 0,0-17 15,-18 17-16,0-35 1,-17 0 0,0 0-16,-1 0 0,1 0 15,0 0 1</inkml:trace>
  <inkml:trace contextRef="#ctx0" brushRef="#br0" timeOffset="213786.34">20567 14905 0,'0'70'94,"0"-34"-78,0 52-16,0 35 15,0-34-15,0-1 0,0 0 16,0-18 0,18-17-16,-18-17 15,35-36 1,-35-18 15,0-35-31,0 0 16,-18-17-16,18-36 15,-88 0-15,53-17 16,35 52-16,-36 36 16,36-18-16,0 17 15,0 19-15,0-18 16,36-1-16,-1 19 15,0-19-15,18 36 16,0-35-16,-18 35 0,1 0 16,-1 18-1,0-1-15,-35 19 0,18-1 16,-18-17-16,0 17 16,0 0-16,0-17 15,-35 52 1,-1-70-16,-17 53 15,0-53-15,-17 36 16,35-36-16,-1 0 16,19 0-1,52 70 32,18-17-31,106 53-1,-106-71-15,0 0 16,-36 1-16,18-1 16,18 18-1,-53-36 1,36-17-16,-54-17 47,-35 17-32</inkml:trace>
  <inkml:trace contextRef="#ctx0" brushRef="#br0" timeOffset="214096.74">21114 15381 0,'0'18'0,"0"-1"15,0 36-15,0 0 16,35-18-16,-35 1 15,0 17 1</inkml:trace>
  <inkml:trace contextRef="#ctx0" brushRef="#br0" timeOffset="-209097.11">16863 16175 0,'17'0'437,"1"0"-421,17 0 15,18 0-31,-17 0 16,16 0-1,1 0 1,-35 0-1,17 0 1,1 0 15,16 0-15,1 0 0,-17 0-1,-1 0 1,0 0-1,-17 0 1,17 0 0,-17 0-1,35 0 1,-18 0 15,-17 0-15,17 0 15,0 0-15,-17 0-1,17 0 1,-17 0 0,17 0-1,0 0 1,-17 0-1,17 0 1,-17 0 0,17 0-1,0 0 1,-17 0 0,17 0-1,-17 0 1,17 0-1,0 0 1,-17 0 0,17 0-1,-17 0 1,17 0 0,1 0-1,-19 0 1,19 0-1,-19 0-15,18 0 32,1 0-32,-1 0 15,0 0 1,-17 0-16,17-18 16,0 18-16,-17 0 15,17-35-15,1 35 16,-1 0-1,0 0-15,0 0 16,1 0 0,17 0-1,-18 0 1,0 0 0,1 0-1,-19 0 1,18 0-1,1 0 1,-19 0 0,36 0-1,-35 0 1,17 0 0,0 0-1,-17 0 1,35 0-16,0 0 31,-18 0-31,18 0 16,0 0-1,-18 0 1,1 0 0,-19 0-1,19 0 1,16 0-1,-16 0 1,17 0 0,0 0-1,-18 0 1,0 0 0,0 0-16,-17 0 0,17 0 15,-17 0 1,17 0-16,0 0 0,-17 0 15,17 0-15,-17 0 16,17 0 0,1 0-16,-19 0 0,19 0 15,-19 0-15,18 0 16,1 0-16,-19 0 16,36 0-16,0 0 15,-18 0-15,18 18 16,-17-18-16,-19 0 15,36 0 1,-18 0 0,-17 0-16,-18 35 78,-53-18-63</inkml:trace>
  <inkml:trace contextRef="#ctx0" brushRef="#br0" timeOffset="-205286.1">17921 16545 0,'0'-17'16,"0"34"328,0 19-344,0-19 15,0 54-15,0-1 16,0-17-16,0 18 16,0-1-16,0-52 15,0 17-15,0 1 16,0-54 31,0-53-32,0 36 1,0-36-16,0-17 16,0 0-16,0 18 15,18 17-15,-18 35 16,35 18-16,-35-53 15,53 53-15,-18 0 16,-17-35-16,17 35 16,0 0-16,1-35 15,-1 35 1,-35 35 0,0 18 15,0-36-31,-35 19 0,-1-1 15,-17 0 1,18 36-16,18-71 16,-19 17-16,1-17 15,17 0 1,-17 0 15,53 0 0,17 0-15,0 71-16,1-36 16,-1 0-16,-35 1 15,35-36-15,-35 17 16,53-17-16,-18 0 16,-35 36-1,0-72 79</inkml:trace>
  <inkml:trace contextRef="#ctx0" brushRef="#br0" timeOffset="-204881.44">18433 16810 0,'35'0'32,"-35"17"-17,0 19 1,18-1-16,-18-17 15,0 35 1,35-18 0</inkml:trace>
  <inkml:trace contextRef="#ctx0" brushRef="#br0" timeOffset="-203840.61">18927 16245 0,'0'18'78,"0"0"-62,-18-18-16,18 53 16,0-18-16,0 0 15,0 18-15,0 0 16,0 53 0,0-53-16,0-36 15,0 36 1,0-70 31,0-1-32,-35-35-15,35-17 16,-53-1-16,53 0 16,0 36-16,0 0 15,0 17-15,0-17 16,0 0-16,17 17 15,1 18-15,17-53 16,1 53-16,-1-53 16,-18 53-16,19 0 15,-1 0 1,0 53 0,-35 0-16,0-18 15,0 18-15,0 0 16,0-35-16,0 17 0,-35 0 15,35-17-15,-53-18 16,53 35-16,-35-35 16,0 0-1,-18 0 1,88 36 46,18 34-46,-53-35-16,53 1 16,-18-1-16,-35 0 15,18-35 1,-18 35 0,0-70 30</inkml:trace>
  <inkml:trace contextRef="#ctx0" brushRef="#br0" timeOffset="-203176.73">19244 16545 0,'35'0'47,"-35"-35"-47,53 35 16,-35 0-16,17 0 15,-17 0-15,35 18 16,-53 17-1,35-35 1,-35 18 0,0 17-16,-18-35 15,-35 35 1,36-35 0,17 35 46,70 36-46,-70-53-16,36 17 15,-36 0-15,35-17 16,-35 17 0,-35-35 30,-18 0-46,17 0 16,-17 0-16,18 0 16,18 0-16</inkml:trace>
  <inkml:trace contextRef="#ctx0" brushRef="#br0" timeOffset="-198612.36">21837 15804 0,'0'0'0,"0"-17"172,0-18 0</inkml:trace>
  <inkml:trace contextRef="#ctx0" brushRef="#br0" timeOffset="-194811.03">22825 15028 0,'0'-17'16,"0"-19"0,0 72 93,0-1-109,0 53 16,0 36-16,0-1 15,-18 1-15,18-36 16,0-18-16,0-17 15,0-106 32,-35 0-47,35 0 16,0 1-16,0-19 16,0-17-16,0-36 15,0 36-15,0 0 16,0 35-16,0 35 15,0-35 1,0 1 0,70 52-16,-34-53 15,-19 53-15,19 0 16,-1 0-16,-18 17 16,19 36-16,-36-18 15,0-17 1,0 17-16,0-17 0,0 17 15,0 36 1,-53-71-16,53 35 16,-53-35-16,35 0 15,-17 0-15,-18 0 32,18 0-32,35 35 46,0 1-46,35-1 16,0 0-16,1 18 0,-1 0 16,0 0-16,-35-35 15,35 17-15,1 0 16,-36-52 78</inkml:trace>
  <inkml:trace contextRef="#ctx0" brushRef="#br0" timeOffset="-194517.28">23266 15399 0,'0'35'15,"35"0"1,-35-17-16,0 17 15,18 18 1,-18-18 0,35-35-16,-35 36 0</inkml:trace>
  <inkml:trace contextRef="#ctx0" brushRef="#br0" timeOffset="-193077.59">23760 14993 0,'0'0'0,"0"35"219,0 36-219,17-1 15,-17-17-15,0 18 16,0-18-16,0 0 16,35-36-16,-35 36 15,0-88 63,0 0-62,0-1-16,0 1 16,0 0-16,0-18 15,0-18-15,0-17 16,0 0-16,0 0 16,0 17-16,0 36 15,36 0-15,-36-1 16,35 36-1,36 36 1,-54-1-16,19 18 16,-36-18-1,35 0-15,-35 1 0,0-1 16,0-17-16,0 35 16,-18-18-1,1-35 1,-19 18-16,-17-18 15,18 0-15,-18 0 16,18 0-16,88 35 63,0-35-48,-18 53-15,0-53 0,-17 53 16,17-53-16,0 53 15,-35-36-15,53 18 16,-53 1-16,0-1 16,18-17-16,-18 17 15,0-53 63,0 1-62</inkml:trace>
  <inkml:trace contextRef="#ctx0" brushRef="#br0" timeOffset="-192643.35">24271 15381 0,'35'0'0,"-35"-18"0,36 18 15,-19 0 17,19 0-1,-36 36 0,-18 17-15,18-36-16,-35 19 15,35-1-15,0 18 16,17-36 0,54-17-1,-54 0-15,36-35 16,0 0-16,0-18 16</inkml:trace>
  <inkml:trace contextRef="#ctx0" brushRef="#br0" timeOffset="-191431.67">24659 14905 0,'0'-35'16,"35"35"-1,-35-18 17,36 71 61,-36 0-93,35 88 16,-35-88 0,18 0-16,-18 0 15,0 0-15,0-36 16,0 18-16,0-17 15,0-53 48,0-18-63,0 0 16,-18-70-16,18-1 15,-35 1-15,35-19 16,0 19-16,0 52 15,17 36-15,19 18 16,17 17 0,-18 0-1,0 0-15,0 0 16,1 17-16,-19-17 16,-17 53-16,36-53 0,-36 53 15,0-18 1,0 1-1,0-1-15,-18-35 0,18 35 16,-35-35-16,-1 35 16,1-35-16,17 0 15,18 36 48,0-1-48,18 0-15,-18 0 16,35 1-16,1-1 16,-36 18-16,70-18 0,-35 1 15,18 16 1,-35-52 0</inkml:trace>
  <inkml:trace contextRef="#ctx0" brushRef="#br0" timeOffset="-190827.33">25294 15011 0,'0'-36'0,"35"36"47,1 0-31,-1 0 0,0 18-16,18-18 15,-53 35 1,0-17 15,-35-18-15,35 35-1,-53-35-15,53 18 47,0 35-31,35-53-16,1 70 15,-1-34-15,0-1 16,-35-17-16,18-18 16,-18 52-16,0-34 15,-53-18 32,18 0-47,-36 0 16,0 0-16,36 0 15,0 0-15,0 0 16</inkml:trace>
  <inkml:trace contextRef="#ctx0" brushRef="#br0" timeOffset="-189446.19">22560 16087 0,'0'-18'93,"18"18"-61,17 0-32,-17-35 15,35 35-15,0 0 16,17 0-16,1 0 16,34-36-16,19 36 0,-1 0 15,19-52-15,-19 52 16,0-36-16,-17 36 15,-53 0 1,18 0-16,-1-35 0,1 35 16,-1 0-16,-17 0 15,36 0-15,-1 0 16,18 0-16,35 0 16,-71-35-1,36 35-15,-18 0 16,-17 0-16,-18 0 15,17-36-15,-17 36 0,0 0 16,-18 0 0,18 0-16,0 0 0,-17 0 15,16 0-15,19 0 16,-18 0-16,17 0 16,1 0-1,-18 0-15,-18 0 0,18 0 16,-18 0-16,-17 0 15,17 0-15,-17 18 16,17-18-16,18 0 16,-18 0-1,1 0 1,-54 0 46,-17 0-46,-36 0-16</inkml:trace>
  <inkml:trace contextRef="#ctx0" brushRef="#br0" timeOffset="-185863.18">22931 16422 0,'-36'0'15,"36"-18"1,0 36 93,0 35-109,0 17 16,0 18-16,0 1 16,18-19-16,-18 1 15,0-18-15,0-36 16,35 19 0,-35-72 15,0 19-16,0-19 1,-17-17-16,17 18 0,0-35 16,0-19-1,0 19-15,0-1 0,0 36 16,17-18-16,18 18 16,-17 0-16,17 35 15,1-36-15,-19 36 16,36 0-1,-18 0 1,-35 18-16,0 17 16,0 1-16,0 16 15,-17 37 1,-36-72-16,0 36 16,35-53-16,-17 35 15,0-35-15,17 0 16,-17 0-16,0 0 15,17 0 1,18-17-16,18 34 47,-1 19-31,36-1-16,0 18 15,0 0-15,-18-36 16,1 19-16,-19-36 15,-17 53-15,35-53 16,-35 17-16</inkml:trace>
  <inkml:trace contextRef="#ctx0" brushRef="#br0" timeOffset="-185493.79">23407 16810 0,'35'17'46,"-35"36"-46,0-17 16,0 17-16,35 0 16,-35-18-16,0 0 0,0 18 15,0-71 32,0-35-47</inkml:trace>
  <inkml:trace contextRef="#ctx0" brushRef="#br0" timeOffset="-182360.37">23689 16387 0,'0'-18'16,"35"53"172,-35 0-188,0 18 15,0 18-15,0-18 16,0 17-16,0 1 0,36-1 15,-36-17 1,0-88 62,0 0-78,0 17 16,0-17-16,0 17 15,0-17-15,0 0 16,-18 17-16,18-17 16,0-18-1,0 18 1,-18 35-16,18-53 0,0-18 31,0 54-31,0-19 16,0 1 1734,0 17-1719,53-35-15,-18 53-16,1-53 15,-19 53-15,36 0 16,0 0 0,-17 0-1,-36 36-15,35-36 16,-35 35-16,0 0 15,0 18 1,0-17 0,-18-1-16,18 0 15,-70-35-15,34 35 16,19-35-16,-19 0 16,19 36-16,-19-36 15,1 0-15,18 0 16,17 35 46,70 35-46,-70-34-16,35-1 16,-35 0-16,53 18 15,-53-18-15,53 1 16,-17-1-1,-1 0 1</inkml:trace>
  <inkml:trace contextRef="#ctx0" brushRef="#br0" timeOffset="-181053.95">24306 16775 0,'18'0'172,"0"0"-172,-18 17 16,53-17-16,-53 35 15,35-35-15,-35 18 16,0 17 31,-18-35-32,-17 0-15,35 53 63,0-35-48,18-18-15,-18 53 16,35-53-16,-35 53 16,0-36-1,17-17-15,-52 0 47,0 36-31,17-36-16,-17 0 0,0 0 31</inkml:trace>
  <inkml:trace contextRef="#ctx0" brushRef="#br0" timeOffset="-180335.02">25100 16387 0,'0'17'110,"0"36"-95,0 0-15,0 18 16,0-19-16,18 19 16,-18 0-16,0-36 15,0-18-15,0 19 16</inkml:trace>
  <inkml:trace contextRef="#ctx0" brushRef="#br0" timeOffset="-180019.12">24994 16704 0,'0'-35'32,"18"35"-32,0 0 15,17 0-15,18 0 16,-18 0-16,18 0 0,-35 0 16,17 0-16,0 0 15,-17 0 1,-18 17-1,-35-17 48</inkml:trace>
  <inkml:trace contextRef="#ctx0" brushRef="#br0" timeOffset="-176913.72">25435 16245 0,'0'-17'16,"18"17"47,17 53-48,-35 17 1,0 1-1,35-1-15,-35-17 0,0 18 16,0-18-16,36-18 16,-36-17-1,0-54 32,0 1-31,0 0-16,-18-18 15,18-18-15,-35-17 16,35 0-16,0 17 0,0 18 16,0 36-1,17-18-15,36-18 32,-17 53-32,17 0 15,-1 0 1,-34 0-16,-18 35 15,35 0-15,-35 0 16,0-17-16,0 17 16,0 1-16,0-19 15,-35 19-15,-35-1 16,52-35-16,-17 0 16,-1 0-1,19 0-15,-36 0 16,88 70 31,0-17-32,1 0-15,-1 0 16,0-18-16,0 18 16,-35-17-16,18-36 15,-18 53-15,35-53 31</inkml:trace>
  <inkml:trace contextRef="#ctx0" brushRef="#br0" timeOffset="-176531.99">25912 16616 0,'0'-35'15,"17"35"16,18-36-15,1 36 0,-36 18-1,0 0 1,0 34 0,-18-16-1,18-19-15,-35 36 16,35 0-16,0-35 15,0 17-15,0 0 16,35-35 0,36-17-1,-54-19-15,19-16 16</inkml:trace>
  <inkml:trace contextRef="#ctx0" brushRef="#br0" timeOffset="-175692.65">26211 16157 0,'0'18'47,"0"17"-47,0 18 16,18 18-16,-18-18 15,0 141 1,0-142-16,-18 19 0,18-18 16,0-18-16,0-17 15,0-53 32,0 17-47,0-17 16,-35-1-16,35-17 15,-53-52-15,18 16 16,-18-16-16,53 16 16,0 36-16,0 36 15,18-18-15,17-1 0,0 1 16,-17 35 0,17-18-16,0 18 0,-17 0 15,17 0-15,1 0 16,-1 0-1,-35 36-15,35-19 16,-35 36 0,0-18-1,-18 1-15,18-19 16,-52 19-16,34-1 16,-17 18-1,35-35 16,0 17-15,0-18-16,0 19 16,0-1-16,35-17 15,-35 17-15,18-35 16,-18 35-16,35-35 16,-18 18-1</inkml:trace>
  <inkml:trace contextRef="#ctx0" brushRef="#br0" timeOffset="-175047.8">26423 16457 0,'0'-18'31,"35"18"-15,1 0-1,-1 0-15,18 0 16,-36 0-1,-17 36 1,0-19 0,0 19-1,-35-36 1,0 0 0,35 35 30,18-17-30,17 17 0,-35 0-1,35 0-15,-35 1 16,0-1-16,0-17 16,18-18-16,-18 35 15,-36-35 32,1 0-47,18 0 0,-19-35 16,-17-1-1</inkml:trace>
  <inkml:trace contextRef="#ctx0" brushRef="#br0" timeOffset="-169362.2">26776 16351 0,'17'-35'47,"-17"17"-16,36 36 157,-36 35-173,0 0 1,0 0-16,0-18 15,17 0-15,-17 1 16,0-1 0</inkml:trace>
  <inkml:trace contextRef="#ctx0" brushRef="#br0" timeOffset="-168995.12">26758 16475 0,'-35'0'16,"53"0"31,34 0-32,-16 0 1,17 0 0,0 17-16,-36-17 31</inkml:trace>
  <inkml:trace contextRef="#ctx0" brushRef="#br0" timeOffset="-167942.75">27146 16087 0,'0'53'94,"0"-1"-94,0 160 15,0-124 1,0 1-16,0-19 0,0-17 16,0-35-1,0 35-15,0-89 78,-17 19-78,17-36 16,0-18-16,-53 1 16,53-19-16,-36-16 15,36 16-15,0 36 16,0 18-16,0 0 15,0 0-15,53 17 16,-17-17-16,-19 35 16,19-36-16,-1 36 0,-18 0 15,19 0 1,-1 0-16,-17 0 0,-18 36 16,35-36-16,-35 35 15,0 18 1,-18 17-1,-17-34-15,0-1 16,17-35-16,-17 18 16,0-18-16,17 0 15,-17 0-15,35 35 63,0 0-63,35 1 0,-35 16 15,53 1-15,-53 0 16,53-35-16,-53 17 16,17-35-16,-17 53 15,36-53 1</inkml:trace>
  <inkml:trace contextRef="#ctx0" brushRef="#br0" timeOffset="-167531.43">27517 16616 0,'0'35'47,"0"0"-47,0 18 15,0-17-15,0 16 16,0-34-16,0 17 15,17-35-15,-17 36 16,0-72 15</inkml:trace>
  <inkml:trace contextRef="#ctx0" brushRef="#br0" timeOffset="-165730.39">27764 16122 0,'0'0'0,"0"35"110,0 0-110,0-17 15,0 35-15,-36 18 16,36 17-16,0 35 16,0 1-16,0-71 0,-35 0 15,35-1-15,0-34 16,0 17 0,0-52 30,0-1-30,0-17-16,0 17 16,0-35-16,0 0 15,-35-17-15,35-1 16,0-17-16,0 35 0,-36 0 16,36 0-1,0 36-15,0-19 0,0-17 16,18 18-1,17-18 1,18 18 0,-17 35-1,-1 0 1,-17 0 0,17 35-16,0-35 0,0 53 15,-35-35-15,18-18 16,-18 53-16,0-18 15,0 0 1,0 1 0,-35-36-16,-18 0 15,35 0 1,-35 0-16,36 0 16,-19 0-16,1 0 15,35 17 48,0 19-48,18 16 1,-18-34-16,35 35 16,-35 0-16,53 0 0,-18-36 15,0 19-15,-17 17 16,17-18-1</inkml:trace>
  <inkml:trace contextRef="#ctx0" brushRef="#br0" timeOffset="-165206.79">28134 16563 0,'53'0'63,"-35"-35"-63,17 35 15,18 0 1,-53 17 0,17-17-16,-17 18 15,0 35 1,-35-18-16,17 0 15,-34 1-15,16-1 16,1 18-16,35 0 16,-35 0-16,35-36 15,0 19-15,70-1 16,-34-35 0,16 0-16,-16-18 15,-19 18-15,-17-53 16,53 53-16,-53-35 15,-17 35 1</inkml:trace>
  <inkml:trace contextRef="#ctx0" brushRef="#br0" timeOffset="-159104.29">18538 16475 0,'0'-18'15,"36"18"1,-36-35-1,-36 52 267,1 19-282,-18 17 15,-17 52-15,-248 195 16,159-141 0,1 17-16,-19-17 15,36 0-15,0-18 16,35-35-16,36-53 15,70-18-15,-36-35 16,36 35 0,0-52 46,18 17-62,-18-36 16</inkml:trace>
  <inkml:trace contextRef="#ctx0" brushRef="#br0" timeOffset="-157445.68">23442 14781 0,'0'0'0,"0"-17"46,-18 17 95,-17 0-125,35 35-1,-35 0-15,0 1 16,-18-1-16,0 18 16,0 35-16,0-17 15,-35 17-15,17 0 16,1 18-16,-19 0 15,1-1-15,0 1 16,17-18-16,-17-17 16,35-18-16,53-18 15,-17-35 1</inkml:trace>
  <inkml:trace contextRef="#ctx0" brushRef="#br0" timeOffset="-155611.22">25788 14605 0,'-18'0'78,"1"0"-47,17 18-15,-36-18-16,1 35 15,-18 0-15,-17 0 16,-36 18-16,-18 36 15,-17-1-15,71 0 16,34-17-16,1-1 16,0 1-16,0-1 0,-1-17 15,36-18-15,-53-17 16,18 35 0,-18-18-1,18 0 1,0-35-1,35 36 1,0-54 62</inkml:trace>
  <inkml:trace contextRef="#ctx0" brushRef="#br0" timeOffset="-154709.28">19262 17251 0,'0'0'0,"17"0"31,-17-18-15,36-17 47,-54 53-17</inkml:trace>
  <inkml:trace contextRef="#ctx0" brushRef="#br0" timeOffset="-153494.09">19844 16439 0,'0'-35'109,"-18"35"-31,18 35-62,-70 1-16,34 17 15,1 0-15,-18 35 16,-35-18-16,17 18 16,-17-17-16,18 17 15,17-35-15,0 0 16,17 0-16,1-18 16,0 18-16,-18 18 15,18-1-15,35-17 16,-36-18-16,36-17 15</inkml:trace>
  <inkml:trace contextRef="#ctx0" brushRef="#br0" timeOffset="-144728.25">24024 3704 0,'0'-17'47,"35"87"422,-35 36-469,53-18 16,-53 18-1,53 17-15,-53 1 0,36-54 16,-36-34-16,0-1 16,17 0-16,-17-17 15,35-18 16,-35-18 94,36-17-125,-36-18 16,53-17-16,-18-54 16,18-35-16,17 1 15,-17 34-15,18 18 16,-18 36-16,-53 17 16,53 17-16,-53 1 15,0 53 126</inkml:trace>
  <inkml:trace contextRef="#ctx0" brushRef="#br0" timeOffset="-144037.72">24747 4445 0,'18'0'94,"17"0"-79,18 0 1,-18 0 0,1 0-1,-1 0 1,-53 0 93</inkml:trace>
  <inkml:trace contextRef="#ctx0" brushRef="#br0" timeOffset="-143716.93">24624 4780 0,'35'0'16,"0"0"-1,-17 0-15,17 0 16,-17 0-16,17 0 16,1 0-16,-19 0 15,18 0-15,1 0 16,-1 0 0</inkml:trace>
  <inkml:trace contextRef="#ctx0" brushRef="#br0" timeOffset="-141219.46">25841 3651 0,'0'-35'0,"0"17"94,0 54-32,35 34-62,18 18 16,-18 18-16,1 18 15,-36-1-15,70-17 16,-17 35 0,-53-106-16,18-35 15,-18 53-15,35-53 0,0-17 47,1-19-47,-1-34 16,0-36-16,0 0 15,1 18-15,17-18 16,-53 18-16,53 0 16,-53 52-16,17 36 15,-17-35-15,0 53 47,36-18-31,-36 17-1</inkml:trace>
  <inkml:trace contextRef="#ctx0" brushRef="#br0" timeOffset="-140617.99">26582 4374 0,'0'36'93,"35"-1"-93,-35-17 16,0 35 0,0-71 46,0 0-62</inkml:trace>
  <inkml:trace contextRef="#ctx0" brushRef="#br0" timeOffset="-139411.83">26935 3792 0,'0'0'0,"0"36"110,0 34-110,0-17 15,17 18-15,-17 17 16,0 18-16,35-36 15,-35-34-15,0 16 16,36-16-16,-36-1 16,0 0-1,0 1 1,0-54 62,0-17-78,0 17 16,0-53-16,-18-17 15,18-71-15,0 18 0,-53 18 16,53-1-16,0 36 16,0 35-16,0 18 15,18 0-15,17-18 16,0 18-1,1 35 1,-36-18 0,53 18-16,-18 0 15,-17 0-15,17 0 16,-35 53-16,53-53 0,-53 53 16,17-18-1,-17 0 1,0 1-16,0-1 15,-53-17-15,18-18 16,0 35-16,17-35 16,-17 35-16,17-35 15,-17 0 1,35 35 15,0 1 0,35 34-15,-35-35-16,71 18 16,-36 0-16,0 0 0,1-18 15,-1 18-15,-35-17 16,18-1-16,17-17 16,-35 17 15,0-53 47</inkml:trace>
  <inkml:trace contextRef="#ctx0" brushRef="#br0" timeOffset="-138670.8">27587 4233 0,'0'-35'16,"0"17"-1,35 18 17,-17 0-17,17 0 1,1 0 0,-36 53-1,17-17-15,-17-19 16,-53-17 31,36 0-32,17 36 48,53 16-48,-53-34 1,53 17-16,-53 1 16,35-36-16,-35 53 0,0-36 31,0 18-15,-53-35-1,18 0-15,17 0 16,-35 0-16,18 0 15,17 0-15,-17 0 16,53 0 15</inkml:trace>
  <inkml:trace contextRef="#ctx0" brushRef="#br0" timeOffset="-136462.15">28399 4039 0,'0'71'156,"0"-1"-141,0-34 1,0 17-16,0-18 16,0-17-16,0 34 15,0-16 1</inkml:trace>
  <inkml:trace contextRef="#ctx0" brushRef="#br0" timeOffset="-136105.68">28275 4286 0,'0'-35'16,"18"35"15,-1 0-16,19 0-15,-1 0 16,-17 0-16,17 0 16,18 0-16,-36 0 15,-17 18 1,36-18 0,-36-18 15</inkml:trace>
  <inkml:trace contextRef="#ctx0" brushRef="#br0" timeOffset="-134793.18">28787 3563 0,'0'-35'16,"53"123"62,-53 0-62,35 0-16,-35 36 15,35 35-15,-35-71 0,0 0 16,35-17-16,-35-19 16,36-52-16,-36 53 15,35-53 1,-17-17 15,-18-54-15,53 1-16,-53-1 15,70-17-15,-70-36 16,35 36-16,-35-18 16,36 36-16,-36 35 0,0-18 31,35 53-31</inkml:trace>
  <inkml:trace contextRef="#ctx0" brushRef="#br0" timeOffset="-134117.08">29263 4357 0,'0'-35'0,"0"-18"47,18 53-47,-1 0 16,18 0-1,-17 0 1,-18 35 0,0 0-1,0-17 17,-35-18 14,35 35-14,0-17-17,35-18 1,-35 53-16,18-53 16,-18 53-16,0-18 15,0 0 1,0 0-1,-18-35 17,-17 0-32,17 0 15,-17 0-15,-18 0 16,35 0-16,-17 0 16,17 0-16</inkml:trace>
  <inkml:trace contextRef="#ctx0" brushRef="#br0" timeOffset="-132785.43">29669 3828 0,'0'-18'15,"17"71"48,-17-18-63,0 36 16,36 17-16,-36 18 0,0-18 15,0-17-15,0-36 16,0 0-16,0-17 15,0-54 32,0-16-31,0-19-16,0-17 16,0 0-16,-18-18 15,18-35 1,0 70-16,0 18 15,18 0-15,-18 36 0,52-19 16,-16 1 0,-1 35-1,18 0-15,0 35 16,-18 1 0,-35-19-16,18 19 15,-18-1-15,0 0 16,0 0-1,0 1-15,-36-1 16,-16-17-16,-1 17 16,17-35-16,-52 35 31,35-35-31,89 35 47,-1 1-32,0-19 1,0 36-16,1 18 0,-1-1 16,0-17-16,-35 0 15,35 0-15,-35-35 16,36 17-16,-36 0 16,0-52 62,-18 17-63</inkml:trace>
  <inkml:trace contextRef="#ctx0" brushRef="#br0" timeOffset="-132440.83">30215 4251 0,'0'0'15,"0"18"16,0 17-15,36 0-16,-36 18 16,0 0-16,0-18 15,35 1-15,-35-1 16,0-18-16,0 19 31,0-54 0</inkml:trace>
  <inkml:trace contextRef="#ctx0" brushRef="#br0" timeOffset="-131191.83">26017 2910 0,'-17'0'78,"17"18"-63,-53-18-15,18 71 16,-1 34-16,-17 72 16,0 34-16,53 1 15,-35 53-15,35-36 16,0 0-16,0 18 15,53-35-15,-53-18 16,53-35-16,0-53 16,-18-36-16,-35-17 0,53-18 15,-35-17 1,17-18 62,18-18-62</inkml:trace>
  <inkml:trace contextRef="#ctx0" brushRef="#br0" timeOffset="-128244.23">30215 2981 0,'36'18'31,"-36"-1"-15,35 19-16,-35-1 15,18 18-15,-18 0 16,70 70-16,-70 18 16,35 53-1,-35 0-15,0 18 0,0 0 16,-17-36-16,17 0 16,-71-52-16,71-18 15,-53-18-15,0 0 16,53-35-16,-53 18 0,53-19 15,-17 1 1,17-17-16,0-19 16,-35-17 31,35-35-47,0 0 15,0-18-15</inkml:trace>
  <inkml:trace contextRef="#ctx0" brushRef="#br0" timeOffset="-126563.83">30762 3828 0,'0'-36'16,"0"72"77,0 17-77,0 35 0,0 18-16,0-18 0,0 0 15,-17 0-15,17-17 16,0-18-16,0-36 16,0 19-1,0-89 32,0 17-31,0-34-16,0-18 15,0-1-15,0-69 16,0 87-16,0 53 16,0-34-1,35-1 1,18 17-1,-36 36-15,19 0 16,-1-35-16,-17 35 16,17 18-1,-35 52 1,0-52 0,0 17-16,0 0 15,0 1 1,-18-1-16,1-35 15,-36 53-15,0-53 16,17 0-16,1 0 16,-18 0-1,53-18 1,0 36 31,18 17-47,-18-17 15,70 17-15,-34 18 16,-1 18-16,0-18 16,-17-1-16,-18-34 15,53-18-15,-53 53 16,35-53-16,-35 53 16,0-35-16,-35-18 78</inkml:trace>
  <inkml:trace contextRef="#ctx0" brushRef="#br0" timeOffset="-126120.09">31115 4392 0,'0'-35'16,"18"35"-1,17 0 16,-35 17-31,35 19 16,-35-1 0,-17 18-1,17-35 1,-36 17-16,36 0 16,0-17-16,0 17 15,0 0-15,0-17 0,36-18 16,-19 35-16,36-35 15,18 0-15,-1 0 16,-35 0-16,1-17 16,-1 17-1,-88 0 32,18 0-47</inkml:trace>
  <inkml:trace contextRef="#ctx0" brushRef="#br0" timeOffset="-123744.34">25418 5151 0,'70'17'172,"-35"-17"-156,1 0-16,17 0 16,0 0-16,-18-17 15,18 17-15,0 0 16,-18 0-16,18 0 15,0 0-15,-18 0 16,0 0-16,1 17 16,-19-17-16,19 0 15,-1 0-15,-18 0 16,19 0-16,-19 0 0,19 0 16,-1 0-1,-17 0-15,17 0 0,18 35 16,-18-35-1,0 0 1,1 0-16,-19 0 16,19 0-16,-19 0 15,18 0-15,18 0 16,-35 0 0,17 0-16,-17 0 15,17 0-15,0 0 16,-17 0-16,17 0 15,-17 0-15,17 0 16,1 0-16,-19 0 16,18 0-16,1 0 0,17 0 15,0 0-15,-18 0 16,18 0-16,0 0 16,-18 0-16,18 0 15,0 0-15,-18 0 16,36 0-16,-1 0 15,1 0-15,-36 0 16,18 0-16,0 0 16,-18 0-16,18 0 15,0 0-15,-18 0 16,36 0-16,-1 0 16,-17 0-16,-17 0 0,16 0 15,1 0 1,0 0-16,0 0 0,18 0 15,-18 0-15,17 0 16,18 0-16,1 0 16,-19 0-16,89 0 15,-71 0 1,-35 0-16,35 0 16,-17 0-16,-1 0 15,1 0-15,17 0 16,0 0-16,1 0 15,-19 36-15,1-36 0,-1 0 16,-17 0 0,0 0-16,18 0 0,-36 0 15,18 0-15,0 0 16,-18 0-16,18 0 16,0 0-16,0-18 15,0 18-15,0 0 16,-1 0-16,1 0 15,18 0-15,-18 0 16,-18 0-16,18 0 16,0 0-16,18 0 15,17 0-15,0 0 16,0 0-16,-17 0 16,-18 0-16,-1 0 15,1 0-15,-35 0 0,17 0 16,-35 18-16,18-18 15,17 0 1,1 0 109,-72 0-47</inkml:trace>
  <inkml:trace contextRef="#ctx0" brushRef="#br0" timeOffset="-119124.4">26317 5750 0,'0'-35'16,"35"35"77,-35 35-77,0 18-16,0 35 0,0 1 16,0-19-1,0 1-15,0-18 0,36-36 16,-36 19 0,0-72 30,0 19-46,0-36 16,-18-18-16,18 1 16,0-19-16,0 36 15,0-17-15,0-1 16,35 1-16,-35 17 0,53 18 16,-35 17-1,17 18 1,1 0-1,-36 18-15,35 17 16,-35 0-16,0 18 16,0-35-16,0 35 15,0-36-15,0 19 16,-35 16 0,-18-52-1,53 36-15,-71-36 16,53 0-16,-17 0 15,0-18-15,17 18 16,53 18 31,-17-1-47,17 36 16,1 0-16,-1 0 15,0-18-15,-17-35 16,17 36-16,0-36 15,-35 35 1</inkml:trace>
  <inkml:trace contextRef="#ctx0" brushRef="#br0" timeOffset="-118746.34">26829 6068 0,'17'0'16,"19"0"-1,17 0 1,-53 35 15,0 18-15,0-35-16,-36 17 15,36 18-15,-35-18 16,35 18-16,0-18 16,0-17-1,18 17 1,17-35 0,0-17-1,0-1-15</inkml:trace>
  <inkml:trace contextRef="#ctx0" brushRef="#br0" timeOffset="-117827.4">27058 5627 0,'0'-18'15,"35"18"63,-35 35-78,0 18 16,0 0-16,0 71 16,0-18-16,0-1 0,36-16 15,-36-19-15,0-35 16,35-17-1,-35-53 32,0-18-47,0 0 16,0 0-16,0-70 16,0-1-16,0 18 15,-18 0-15,18 36 16,0 52-16,0-17 15,36 0-15,-36 17 16,35 18-16,-35-53 16,53 53-16,-18 0 15,-17 0-15,52 0 16,-52 0-16,-18 35 16,53-17-16,-53 17 15,0 1-15,0-19 16,0 19-1,-18-1-15,-17-18 0,17 19 16,-17-36-16,0 53 16,-18-53-16,17 0 15,1 0-15,18 0 16,-19 0-16,72 35 47,16 0-32,54 89 1,-70-71-16,-19-1 16,18-34-16,-35 17 15,36-35-15,-36 53 16,17-53 0,-17 18-16</inkml:trace>
  <inkml:trace contextRef="#ctx0" brushRef="#br0" timeOffset="-117299.21">27640 6068 0,'0'-36'16,"35"36"0,-17 0-1,35 0 1,-18 0-1,-35 18 1,-17-18 15,-19 0-15,36 18 0,0 17 30,36 0-30,17 18-16,-53-35 16,35-18-1,-35 53-15,0-36 16,-35-17 31,-1 0-47,19 0 15,-36 0-15,17 0 16,19 0-16,-19 0 16</inkml:trace>
  <inkml:trace contextRef="#ctx0" brushRef="#br0" timeOffset="-114646.11">28099 5750 0,'0'-35'16,"35"88"47,-35 0-48,0 17-15,0-17 16,0 0-16,0 0 15,35-35-15,-35 17 16,0 0 0,0-52 31</inkml:trace>
  <inkml:trace contextRef="#ctx0" brushRef="#br0" timeOffset="-114444.66">28063 5874 0,'0'0'0,"36"0"16,17 0-1,-18-18-15,-17 18 16,17 0-1,-18 0 1</inkml:trace>
  <inkml:trace contextRef="#ctx0" brushRef="#br0" timeOffset="-113634.6">28469 5574 0,'0'0'0,"0"35"31,0 18-15,0 0-16,0 35 16,0 36-16,-17 52 15,17-141 1,0 1-16,0-19 16,0-52 30,0 0-30,0-36-16,0-17 16,0-36-16,-36 1 0,36 35 15,0 17 1,36-17-16,-1 88 16,0-18-16,-17 18 15,17 0-15,-17 0 16,17 0-16,0 0 15,-17 0-15,35 0 16,-53 71 0,0-36-1,0-17-15,-18 17 16,-35 18 0,36-53-16,-19 35 15,-17-35-15,18 0 0,-18 36 16,18-36-16,35 17 62,35-17-46,0 71-16,1-36 16,-1 18-16,-17 0 15,-18-18-15,53 0 16,-53 1-16,35-36 15,-35 35-15,0 0 32,17-35-17,-17-17 17</inkml:trace>
  <inkml:trace contextRef="#ctx0" brushRef="#br0" timeOffset="-113374.3">28875 6050 0,'0'18'15,"0"-1"-15,0 19 16,35 17-16,-35-18 16,0 0-16,35 18 15</inkml:trace>
  <inkml:trace contextRef="#ctx0" brushRef="#br0" timeOffset="-112164.95">28998 5609 0,'0'0'0,"36"53"78,-36 18-78,0 17 15,35 35-15,-35-52 16,0-1 0,0-34-16,0-1 0,0 0 15,0-70 48,0-18-63,0-18 15,-18-17-15,18-53 16,0 18-16,0-54 16,0 107-16,36 17 15,-1 0-15,0 18 16,18 17 0,-18 18-1,1 0-15,-1 35 16,-35 1-16,35 16 15,-35-16-15,0-1 16,0 18-16,-18-35 16,18 17-16,-52-35 15,16 53-15,19-53 16,-19 0-16,-17 0 16,36 0-16,-18 0 0,52 35 62,18 0-62,1 18 16,-1 0-16,0 0 15,-17-18-15,17 18 16,0-17-16,-35-1 16,53 0-16,-53-17 15,18-18 1</inkml:trace>
  <inkml:trace contextRef="#ctx0" brushRef="#br0" timeOffset="-111632.78">29527 5891 0,'36'0'62,"-1"0"-46,-35 18-1,18-18-15,-18 18 32,-36-18-17,1 0 1,0 0 15,35 35 0,35-35-15,-35 53-16,53-18 0,-35-17 16,17 17-16,-35 0 15,53-35-15,-53 36 16,0-1-1,-35-35 1,-54 0 0,72 0-1,-19 0-15,1 0 16</inkml:trace>
  <inkml:trace contextRef="#ctx0" brushRef="#br0" timeOffset="-109437.58">30074 5786 0,'0'-36'15,"0"89"63,0 0-78,0 18 16,0-36-16,0 0 16,0-17-16,0 17 15,0 0 1</inkml:trace>
  <inkml:trace contextRef="#ctx0" brushRef="#br0" timeOffset="-109246.11">29968 5962 0,'0'-35'16,"36"35"0,17 0-1,-36 0 1,19 0 0</inkml:trace>
  <inkml:trace contextRef="#ctx0" brushRef="#br0" timeOffset="-108428.56">30339 5574 0,'0'0'0,"35"18"47,-35 17-47,0 35 16,0 19-16,0-1 15,0 0-15,0-18 16,0-17-16,0-35 16,0 17-16,0-52 62,0-19-62,0-17 16,0-17-16,0-18 15,0-18-15,0-18 16,0 54-16,0 17 16,0 35-16,53-17 0,-35 0 15,17 35-15,0-36 16,1 36 0,-1 0-16,0 0 15,0 18 1,-35 17-16,0 1 15,0-1-15,0 0 16,0 1-16,0-1 16,0 0-16,-70 0 15,35-35-15,-1 18 16,19-18-16,-19 0 16,1 0-16,0 0 15,52 53 32,1-18-31,17 18-16,-35 0 15,53-18-15,-53 18 16,53-18-16,-53 1 16,35-1-1</inkml:trace>
  <inkml:trace contextRef="#ctx0" brushRef="#br0" timeOffset="-108174.95">30797 5997 0,'36'35'0,"-36"1"16,0 17-1,0-18-15,0 0 0,0-17 16,0 35-1,17-53 32</inkml:trace>
  <inkml:trace contextRef="#ctx0" brushRef="#br0" timeOffset="-107334.64">31080 5539 0,'35'0'31,"-35"17"-31,0 107 16,0-36-1,0 0-15,0 0 0,0-17 16,0-1-16,0-34 15,0-1 1,0 18-16,0-88 47,0-18-31,0-18-16,0-17 15,0 0-15,-53-71 16,53 18-16,0 53 15,0 35-15,0 35 16,0-17-16,18 35 16,-18-35-16,35 35 0,18 0 15,-53 35 1,35 0-16,-35 0 16,53-17-1,-53 17-15,35 18 16,-35-17-1,-17-36 1,-36 35 0,18-35-16,-1 0 15,19 0-15,-19 0 16,36 53 31,18-18-47,-18-17 15,53 35-15,-53-1 16,53 19-16,-53-18 16,35 0-16,-35-18 15,0 0-15,18 1 16,-18-19 0</inkml:trace>
  <inkml:trace contextRef="#ctx0" brushRef="#br0" timeOffset="-106898.31">31503 5909 0,'0'-35'15,"35"35"16,1 0-15,-19 0 0,-17 35 15,0 0-15,0-17-16,0 35 15,-35 0-15,0 17 16,35-17-16,0-17 15,0-1-15,0-18 16,17-17-16,36 0 16,0 0-16,-18 0 0,1 0 15,-1 0 1,-35-52-16</inkml:trace>
  <inkml:trace contextRef="#ctx0" brushRef="#br0" timeOffset="-97968.02">23319 2187 0,'0'35'141,"0"1"-110,0-19-31,0 36 16,0-17-1,0-19-15,0 36 16,0-18-16,35-17 16,-35 17-16,0 1 15,0-19-15,0 36 16,0-18-16,0 18 16,0 0-16,0-17 15,0-1-15,0 0 16,35-17-16,-35 17 15,0 0-15,0-17 16,0 17-16,0-17 16,0 17-16,0 0 0,0-17 15,0 17 1,0-17-16,0 35 16,0 0-1,0-36-15,0 19 16,0-1-16,0-17 15,0 35-15,0-36 16,0 18-16,0 1 16,0-19-16,0 19 15,-17-1-15,17-17 16,0 35-16,0-1 16,0-16-16,-36 17 0,36 0 15,0-18 1,-35 18-16,35 0 0,0 0 15,0-18-15,-35 18 16,35 0-16,0-18 16,0 18-16,0-18 15,0 0-15,0 18 16,0 0-16,0 0 16,0 18-16,0-18 15,0 17-15,0-35 16,0 18-16,-36 0 15,36-17-15,0 17 16,0-1-16,0-16 0,0 17 16,0 0-1,0-18-15,18 18 16,-18 0-16,0-18 0,0 18 16,0-18-16,35 0 15,-35-17-15,0 17 16,0-17-16,0 53 15,0-36 1,0-18-16,36 19 16,-36-1-16,0 0 15,0 1 1,17-36-16,-17 35 31,0-18 125,0 36-140,0-35 0,0 35-1,0 0 235,0-36-250,0 36 16,0-17 0,0-19 30,0 19 1,0-1-15,0-17-17,36-18 1,-36 52-16,0 19 15,0-53 1,0 17-16,0 0 16,0 0-1,0 1 1,35-19 0,-35 19-1,0-1-15,0-17 0,0 17 16,0-18-1,0 19-15,0-54 500,0 0-484,-18-17-16,18 0 16,-35 35-16,70 0 172,-17 0-172,17-35 0,0 35 15,1-36 1,-1 36-16,-35-35 15,53 35-15,-18-35 16,-17 35-16,35-18 16,0 18-16,-1-35 15,-16 35-15,-1 0 16,0-35-16,-17 35 16,35 0-1,-18 0 1,0 0-1,1-36-15,-1 36 16,-17 0-16,17 0 16,-17 0-16,34 0 15,-16 0 1,-36-17 0,17 17-1,19 0 16,-1 0 32,-17 0 109,17 0-141,-18 0-15,19 0-1,-1 0 1,-17 0 15,17 0-15,-17 0-1,17 0 1,0 0 0,-17 0-1,-18 35-15,35-35 16,-17 0-16,17 35 31,0-35-31,-17 0 16,-18 18-1,35-18-15,-17 0 16,17 0 15,0 0-15,-35 35 0,18-35-1,17 0 1,-17 0-1,17 0 1,0 0 0,-17 35-1,17-35 1,1 0 0,-1 0-1,18 0 1,0 0-1,-53 18-15,35-18 16,18 0 0,-18 0-16,-17 35 15,17-35-15,36 0 16,-54 0 0,36 0-16,-53 18 15,53-18 1,-18 0-16,-35 35 15,53-35-15,-17 0 16,-19 0-16,19 0 16,-19 0-16,36 36 15,0-36 1,-35 0 0,17 0-1,18 0 1,-18 0-1,-35 35 1,53-35-16,0 0 16,-18 0-1,-35 17-15,53-17 16,0 0 0,0 36-1,-18-36 1,18 0-1,-17 0-15,-19 0 16,36 0 0,-18 0-1,1 0-15,17 0 16,-36 0-16,18 0 16,1 0-1,-19 0-15,19 0 0,-19 0 16,19 0-16,-1 0 15,-18 0-15,19 0 16,-19 0-16,19 35 16,-1-35-16,-17 0 15,17 0-15,-17 0 16,17 0-16,0 0 16,-17 0-16,17 0 15,-17 0-15,17 0 16,0 0-16,-17 0 15,17 0-15,0 35 16,36-35 0,-36 0-16,-17 0 0,17 0 15,-17 0-15,17 0 16,0 0-16,-17 0 16,17 0-16,-17 0 15,17 0-15,0 0 16,-17 18-16,17-18 15,1 0-15,-1 0 16,18 0-16,0 0 16,-18 0-16,18 0 15,0 0-15,-18 0 16,18 0-16,0 0 16,-18 0-16,18 0 15,0 0-15,-18 0 0,18 0 16,0 0-16,-18 0 15,36 0-15,0 0 16,-19 0-16,19 0 16,0 0-16,-1 0 15,-35 0-15,18 0 16,0 0-16,-17 0 16,16 0-16,1 0 15,-17 0-15,17 0 16,17 0-16,-35 0 15,36 0-15,0-18 16,-19 18-16,1 0 16,-17 0-16,17 0 15,35 0 1,-35 0-16,0 0 0,-18 0 16,18 0-16,17 0 15,1-35-15,-18 35 16,0 0-16,0 0 15,-36 0-15,19 0 16,-19 0-16,18 0 16,1 0-16,-1 0 15,18 0-15,17 0 16,-17 0-16,18 0 0,0 0 16,-1 0-1,1-35-15,-18 35 0,17 0 16,1 0-16,-1 0 15,-35 0-15,18 0 16,-17 0-16,-19 0 16,19 0-1,-1 0 1,0 0 0,0 0-16,-17 0 15,17 17-15,1-17 16,-19 0-16,19 0 15,-1 0-15,18 0 16,-18-17 0,-53-19 62,-17 1-78</inkml:trace>
  <inkml:trace contextRef="#ctx0" brushRef="#br0" timeOffset="-93573.02">23442 2205 0,'18'0'109,"-1"0"-93,19 0-1,-19 0-15,19 0 16,16 0-16,1 0 16,18 0-16,-1 0 0,-17 0 15,-17 0 1,17 0-16,0 0 0,-18 0 15,18 17-15,-18-17 16,-17 0-16,17 0 16,-17 0-16,17 0 15,0 0-15,-17 0 16,17 0-16,-17 0 16,17 0-16,0 0 15,-17 0-15,17 0 16,-17 0-16,17-17 15,0 17-15,36 0 16,-53 0 0,17 0-16,-18 0 15,19 0-15,17 0 0,-36 0 16,19 0-16,16 0 16,-16 0-16,17 0 15,0 0-15,-18 0 16,35 0-1,-17 0-15,0 0 16,-17 0-16,16 0 16,1 0-16,-17 0 15,34 0-15,-17 0 16,18 0-16,-36 0 16,35 0-16,1 0 0,17 0 15,0 0-15,-17 0 16,17 0-16,0 0 15,1 0-15,-1 0 16,0 0-16,0 0 16,18 0-16,-18 0 15,0 0-15,-17 17 16,17-17-16,0 0 16,1 0-16,16 36 15,-16-36-15,-19 0 16,18 0-16,0 0 15,18 53-15,-17-53 16,-1 0-16,0 0 16,-18 0-16,19 35 0,-19-35 15,1 0 1,-1 0-16,19 35 0,-19-35 16,-17 0-16,18 0 15,-19 0-15,19 36 16,-18-36-16,17 0 15,-17 0-15,-17 0 16,17 35-16,0-35 16,-1 0-16,-16 0 15,-1 0-15,18 17 16,-35-17-16,17 0 16,0 0-16,-17 0 0,17 36 15,18-36-15,-18 0 16,18 0-16,0 0 15,-18 0-15,18 0 16,-17 0-16,-1 0 16,18 0-16,0 35 15,-18-35-15,18 0 16,0 0-16,-36 0 16,19 0-16,17 0 15,-36 0 1,18 0 15,-17 0 0,35 0-15,0 0 0,-35-18-16,17 18 15,0 0-15,18 0 16,-18 0-1,1-17-15,-19 17 16,19 0 0,16 0-1,-34 0-15,17 0 16,-17 0-16,17 0 16,1 0-16,-1 0 15,0 0-15,-17 0 0,17 0 16,0 0-16,-17 0 15,35 0 1,-18 0-16,-17 0 16,17 0-16,0 0 15,-17 0-15,17 0 16,-17 0-16,35 0 16,-53 35-1,53-35-15,-18 0 16,36 0-1,-36 0 1,0 0 0,0 0-16,-35 35 15,36-35-15,-19 0 16,19 0 46,-36 18 48,17-18-95,-17 35 1,0-17 0,0 17-1,36-35-15,-36 53 16,0-35-16,0 35 16,0-1-16,0-16 15,-18 34-15,18-17 16,0 0-16,0-18 15,0 18-15,0 0 16,18-17-16,-18 16 16,35 1-16,-35 0 15,0-35-15,0 17 16,17-17-16,-17 17 0,0 0 16,0-17-16,0 17 15,0-17-15,0 35 16,0 0-16,0-36 15,0 19-15,0-1 16,0-17-16,0 17 16,0 0-16,0-17 15,0 17-15,0-17 16,0 17-16,0 0 16,0-17-16,0 17 15,0-17-15,0 17 0,0 18 16,0-35-1,0 35 1,0-18 0,0-17-1,0 17 1,0 0 0,0 18-1,0 0 1,0-18-1,0 18 1,0-18-16,0-17 16,0 17 15,0-17-15,0 17-1,0 0 1,0-17-1,0 35 1,0 0 0,0-18-1,0 18 1,-35-53 0,35 35-16,0 1 15,0-1-15,0-17 16,0 17-1,0 0-15,0-17 0,0 17 16,0-17-16,0 17 16,0 18-1,0-18 1,0 18 0,0-18-16,0 1 15,0 17 1,0-18-1,0-17 1,0 17 15,0-18-15,0 19-16,0-1 31,0-17-15,0 17-1,0 0 1,0 0 0,0 18-1,0-35 1,0 53 0,0-36-16,0-18 0,0 19 15,0-19-15,0 19 16,0-1-16,0-17 15,0 17-15,0-17 16,0 17-16,0 0 16,-35-17-16,35 17 15,0 0 1,0-17 0,0 17-1,0 18 1,-35-18-1,35 1 1,0-1 31,0 0-31,0 0-16,0-17 15,0 35 1,0-18 31,0-17-32,17-18 1,-17 35-16,0-17 16,0-36 30,0-70-30,0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5:40.503"/>
    </inkml:context>
    <inkml:brush xml:id="br0">
      <inkml:brushProperty name="width" value="0.05292" units="cm"/>
      <inkml:brushProperty name="height" value="0.05292" units="cm"/>
      <inkml:brushProperty name="color" value="#FF0000"/>
    </inkml:brush>
  </inkml:definitions>
  <inkml:trace contextRef="#ctx0" brushRef="#br0">10777 8996 0,'0'-35'16,"36"35"328,-1 0-313,-17 0 0,-18 17-15,35-17 0,-18 0-16,19 0 15,-1 0 16,-17 0-31,17 0 16,-17 0 0,17 0 15,0 0-15,-17 0 15,-18 18-16,35-18 1,-17 0 15,35 0-15,-18 0-16,-17 0 16,-18 35-1,35-35-15,-18 0 16,19 0-1,-1 0 1,-17 0 0,35 0 15,-36 0-15,18 0-16,1 0 31,-19 0-31,19 0 15,-1 35 1,-17-35 0,17 0-1,-18 0 17,19 0-17,-1 0 16,0 0-15,1 0 0,-1 0-1,-17 0 1,34 0 0,-16 0-1,17 0 1,-53-17-16,53 17 15,-18 0 1,18 0 0,0 0-1,-18 0 1,18 0 0,0 0-1,0-36 1,-18 36-16,18 0 15,0 0 1,-18 0 0,0 0-1,18 0 1,-17 0 0,16 0-1,-16 0 1,-19 0-1,19 0 1,-36-35-16,17 35 16,19 0-1,16 0-15,-16 0 16,17 0 0,0 0-1,-18 0 1,18 0-1,0 0 1,-36 0 0,19 0 15,-54 0 63,0 0-94</inkml:trace>
  <inkml:trace contextRef="#ctx0" brushRef="#br0" timeOffset="2471.42">10883 17145 0,'-35'-35'31,"35"-1"0,-35 36-31,35-17 16,-18 17-1,36 0 157,35 0-156,-1 0-16,-34-35 16,35 35-16,0-36 15,0 36-15,-18-35 16,18 35-16,-18 0 15,-17 0-15,17-35 16,36 35 0,-54 0-16,19 0 15,17 0-15,-18 0 16,0 0-16,0-18 16,1 18-1,-1 0-15,0 0 16,-17 0-16,17 0 15,-17 0-15,17 0 0,0-35 16,-17 35 0,17 0-16,1 0 0,-19 0 15,19 0-15,-19 0 16,18 0-16,1 0 16,-19 0-16,19 0 15,-19 0-15,19 0 16,-1 0-16,-18 0 15,19 0-15,-1 0 16,0 0 0,1 0-16,-19 0 15,18 0-15,-17 0 0,17 0 16,1 0-16,-19 0 16,36 0-1,35 0 1,-52 0-16,-1 0 15,0 0-15,-17 0 16,17 0-16,-17 0 16,17 0-16,0 0 15,-17 0-15,35 0 16,0 17 0,-36-17-1,19 0-15,-19 0 16,19 0-16,-1 0 0,0 0 15,1 0 1,-1 36-16,-18-36 0,19 0 16,-19 0-16,19 17 15,-1-17-15,18 36 16</inkml:trace>
  <inkml:trace contextRef="#ctx0" brushRef="#br0" timeOffset="5771.05">12823 9596 0,'0'-36'16,"0"19"15,0 70 94,0-18-125,0-18 16,0 19-16,0-19 16,0 54-16,-17-18 15,17 0-15,0-18 16,0 18-16,0 0 15,0-18-15,0 18 16,0 0-16,0-18 16,0 18-16,0 0 15,0-18-15,0 18 0,0 0 16,0-18-16,0 1 16,0 17-16,0-18 15,0 18-15,0 0 16,0-18-16,0 0 15,0-17-15,0 17 16,0 1-16,0-19 16,0 18-1,0 18-15,0-17 16,0-19-16,0 19 16,0-19-16,0 36 15,0-18-15,0-17 16,0 17-16,0 18 15,0 0-15,0-35 16,0 17-16,0 18 16,0-18-16,0 18 15,0 0-15,0-18 16,0 18-16,0 0 16,0-35-16,0 35 15,17-18-15,-17 0 16,0 18-16,0 0 15,0-35-15,0 17 16,0 0-16,0-17 16,0 17-16,0 1 15,0-1-15,0 0 16,0-17-16,0 88 16,0-71-16,0 18 15,0 0-15,0-18 16,0 18-16,0 0 15,0-18-15,18 18 16,-18 0-16,0-35 16,0 34-16,0 1 15,0-17-15,0 17 16,0-1-16,0-16 16,0 17-16,0 0 15,0-18-15,0 18 16,0 0-16,0 0 15,0 17-15,0 1 0,0-1 16,0-34 0,0 16-16,35 19 0,-35 0 15,0-18-15,0-1 16,0 1-16,36 0 16,-36-17-16,0 34 15,0-17-15,0-18 16,0 36-16,0-18 15,0-18-15,35 18 16,-35 0-16,0 0 16,0-18-16,0 18 15,0-35-15,35 17 0,-35 0 16,0-17-16,0 17 16,0 0-1,35 18 1,-35-17-16,0-19 0,0 18 15,0-17-15,0 17 16,0 1-16,0-1 16,0 18-1,0-18 1,0-17-16,0 17 16,0-17-16,0 17 15,0 0-15,0-17 16,0 17-16,0-17 0,0 17 15,0 0 1,0-17-16,0 17 0,0-17 16,0 35-1,0 0 1,0-36-16,-17 36 16,17 0-1,0-35 1,0 17-1,0 18 1,0 0 0,0-18-1,-35-35-15,35 53 16,0-18-16,0 18 16,0-17-1,0-19-15,0 54 16,0-36-1,0-17 1,0 17 31,0-17-31,0 17-1,-18-35 48,18-53-48,0-53 1</inkml:trace>
  <inkml:trace contextRef="#ctx0" brushRef="#br0" timeOffset="7654.89">12806 9402 0,'-35'52'281,"-1"1"-281,1 18 16,-18 35-16,-17 0 15,17 17-15,-18-17 0,71-36 16,-35-52 0,35 17-16,53-105 78,-18-18-78,0-1 15,1-16-15,-1 34 16,0 0-16,0 1 16,1 17-16,-1 0 15,-35 35-15,53 18 0,-53-52 16,17 52 0,-17-36-16,36 36 0,-1-35 15,-17 35 16,17 0-15,-35 35 0,53 1-16,-53 16 15,70 19-15,-70 0 16,71-1-16,-71-17 16,53-18-16,-53 18 15,53-18-15,-53 1 16,17-36-16,-17 17 15,-35 54 48</inkml:trace>
  <inkml:trace contextRef="#ctx0" brushRef="#br0" timeOffset="8782.41">13212 11501 0,'0'0'0,"0"-18"16,0-17 30,0 105 17,17 54-63,36 34 16,-18 19-16,18 34 15,-17-17 1,-36-88-16,158 106 15,-122-177 1,-19-35 15,36-70-31,-18-54 16,36-70-16,-18-17 16,17-36-16,1 35 15,17 0-15,-53 89 16,-35 88-16,36 35 15,-36 17 1,-18 36 0,18-35-1,-18-18 1,18 35-16</inkml:trace>
  <inkml:trace contextRef="#ctx0" brushRef="#br0" timeOffset="12397.15">15681 4180 0,'0'53'250,"0"0"-234,53 35-16,-53 36 16,0-1-16,53 1 15,-53-36-15,35-17 0,-35-18 16,35-1 0,-35-34-16,36-18 0,-36 35 15,35-35 1,-35-17-1,53-36-15,-18-18 16,0-17-16,1-53 16,17 0-16,-53-18 15,52-35 1,1 141-16,-53 35 16,0-17-16,36 35 15,-19 0 32,-17 35-16</inkml:trace>
  <inkml:trace contextRef="#ctx0" brushRef="#br0" timeOffset="12942.68">16510 4921 0,'0'0'0,"35"0"93,1 0-93,-19 0 16,18 0-16,-17 0 16,17 0-1,1 0-15,-36-17 32,-18 17-1</inkml:trace>
  <inkml:trace contextRef="#ctx0" brushRef="#br0" timeOffset="13184.08">16457 5115 0,'35'0'31,"1"0"-15,-19 0-16,19 0 16,-19 0-16,18 0 15,18 0 1</inkml:trace>
  <inkml:trace contextRef="#ctx0" brushRef="#br0" timeOffset="14520.34">17074 4357 0,'0'0'0,"0"-18"16,0-17 15,18 88 32,17 53-48,1 52-15,-36 19 16,53-36-16,-53-18 16,0-34-16,35-19 15,-35-35-15,35-35 16,-35 36-16,18-36 15,35-71 17,17-17-32,-17-18 15,0-17-15,-18-36 0,-35 0 16,71 0-16,-36 71 16,-35 18-16,35 17 15,-35 17 1,36 36-1</inkml:trace>
  <inkml:trace contextRef="#ctx0" brushRef="#br0" timeOffset="15823.71">17745 5186 0,'0'-18'16,"-18"53"109,18 1-110,0-19-15,-35 19 16,35-1 0,0-88 46,0 0-62,35 0 16,-35-17-16,35-1 15,-35 18-15,18 18 16,-18-18 0,35 53-16,-35 18 31,36-18-15,-36 70-16,0-35 0,35 36 15,-35-18 1,0 0-16,0-18 0,0 18 15,17-18-15,-17-17 16,0 17 0,36-35 15,-54 0 16</inkml:trace>
  <inkml:trace contextRef="#ctx0" brushRef="#br0" timeOffset="16070.43">17674 5186 0,'18'0'16,"-1"0"0,19 0-1,-19 0 1</inkml:trace>
  <inkml:trace contextRef="#ctx0" brushRef="#br0" timeOffset="19125.53">17762 5186 0,'18'0'282,"17"0"-267,1 0 1,-1 0 0,-18 0-1,19 0 16,-19 0 63</inkml:trace>
  <inkml:trace contextRef="#ctx0" brushRef="#br0" timeOffset="20383.64">18644 4639 0,'0'-18'31,"0"-17"1,0 53 30,0 17-46,0 36-16,0-1 0,0-17 15,0 35 1,0-17-16,0-1 0,0-17 16,0-35-16,0 17 15,0 0 1,0 1 0,0-54 77</inkml:trace>
  <inkml:trace contextRef="#ctx0" brushRef="#br0" timeOffset="20810.34">18486 4939 0,'17'0'47,"36"-18"-47,18 18 16,-1 0-16,-35 0 16,18 0-16,0 0 15,-17 0-15,17 0 16,-1 0-16,-34 0 15,17 0 1</inkml:trace>
  <inkml:trace contextRef="#ctx0" brushRef="#br0" timeOffset="22079.22">19509 4110 0,'0'0'0,"0"-35"31,0 17-15,0 71 93,0-18-109,0 53 16,70 53-16,-70 1 15,53 16-15,-53-17 16,0 36-16,35-18 16,-35-71-16,0-18 15,36-17-15,-36-18 16,0 1-16,35 17 15,-35-71 48,53-35-63,-18-35 16,0-18-16,18-17 15,0-18-15,18-18 16,17 53-16,-35 35 15,0 1-15,-18 17 16,0 0-16,-35 35 16,53-17-16,-17 0 15,16-36-15,-52 36 16,53 0-16,-17-18 16,-36 70 140,-36-17-141</inkml:trace>
  <inkml:trace contextRef="#ctx0" brushRef="#br0" timeOffset="24193.05">20285 5098 0,'0'35'187,"0"18"-187,0-18 0,0 18 16,0-35-16,0 17 16,0 0-1,0-88 48,0 18-48,0 0-15,0-18 16,17-18-16,-17 1 16,36 34-16,-36 19 15,17 17-15,-17-35 16,36 35 0,-19 0-1,18 17 1,-35 18 31,0-17-32,-35-18 17,35 53 30,35-53-46,-35 53-1,53-53-15,-17 35 16,-1 0-16,0 1 16,-35-1-16,53-17 15,-35 35 1,-18-18-1,-53 0 17,0-35-32,18 35 0,-18-35 15,0 0-15,35 0 16,-17 0-16,0 0 16,52-17 15</inkml:trace>
  <inkml:trace contextRef="#ctx0" brushRef="#br0" timeOffset="38870.86">15981 6844 0,'0'-18'16,"0"54"249,35 16-249,-35 19-16,35 0 0,-35 52 15,36-35-15,-36 0 16,0 18-16,35-35 16,-35-18-16,0-18 15,35-35-15,-35 35 16,18-35 15,-18-53-15,53-17-16,0-36 15,-18-18-15,0 1 16,36-36-16,-1 18 0,-34 53 16,-1 35-1,-35 0-15,35 53 0,-35-18 16,0 54 78</inkml:trace>
  <inkml:trace contextRef="#ctx0" brushRef="#br0" timeOffset="39681.01">16528 7638 0,'0'-18'16,"0"53"78,0-17-94,-36 35 15,36 0-15,0-36 0,-35 19 16,35-1 0,0-53 15,0-17-15,0 0-16,0-18 15,0-18-15,18 1 16,-18 17-16,53 0 15,-53 0-15,35 18 16,-35 17-16,35 18 31,-17 0-31,-18 35 16,35 1 0,-35 17-16,0-18 0,35 18 15,-35-18-15,0-17 16,36-18-16,-36 53 15,0-36 1,0 18 62</inkml:trace>
  <inkml:trace contextRef="#ctx0" brushRef="#br0" timeOffset="39985.85">16475 7638 0,'35'0'16,"18"0"-1,-18 0-15,18 0 16,-18 0-16,-17-18 16,17 18-16,18 0 15,-53-35 32</inkml:trace>
  <inkml:trace contextRef="#ctx0" brushRef="#br0" timeOffset="46768.68">18486 6897 0,'0'-18'0,"0"-17"15,0 17 1,0-17 0,0 0 15,-18 35 0,18-18-31,0 71 125,35 18-109,18 17-16,-18 53 15,1-18-15,17-35 16,-53 18-16,52-35 16,-52-18-16,36-36 15,-19 19 1,19-36 15,-36-53-15,53-18-16,-18 1 0,35-36 15,-34-18-15,17 1 16,-18-1-16,0 19 16,-35 34-16,53 36 15,-53 17-15,0-17 16,0 52 46,0 1-46</inkml:trace>
  <inkml:trace contextRef="#ctx0" brushRef="#br0" timeOffset="47464.07">19191 7549 0,'0'-17'0,"0"52"125,35 0-110,-35 18-15,0 0 16,0-18-16,0 18 0,36-17 16,-36-19-1</inkml:trace>
  <inkml:trace contextRef="#ctx0" brushRef="#br0" timeOffset="52796.64">20144 7003 0,'0'-36'0,"0"1"32,-18 35-1,0 0-15,-35 0-1,0 18 1,53 17-16,-52 18 15,52 17 1,-36 19-16,36-19 0,0-17 16,18 0-16,17-18 15,0-35-15,1 0 16,17 0-16,0 0 16,-18 0-16,0-53 15,0 18-15,-35-18 16,53 18-16,-53-18 15,0 0-15,0 18 16,0-18-16,0 18 16,-17 35-16,17-18 15,-36 18-15,-16 0 16,52 18 0,-36 35-16</inkml:trace>
  <inkml:trace contextRef="#ctx0" brushRef="#br0" timeOffset="53626.85">20532 7020 0,'0'18'32,"0"52"-17,0-52 1,0 17-16,0-17 16,0 35-1,0-18-15,0-88 78,0 18-78,0 0 16,0-36-16,0 1 16,0 17-16,0 0 15,0 18-15,35 35 63,0 52-48,-35-16-15,35 17 16,-35 0-16,36 17 16,-36 1-16,53-18 15,-53-18-15,35-35 16,-35 17-16,53-17 15,-18 0-15,0 0 16,36-35 0,-36-18-1,1-17-15,-36-1 0,52 1 16,-52-1 0,36 18-16,-36 36 15</inkml:trace>
  <inkml:trace contextRef="#ctx0" brushRef="#br0" timeOffset="55783.21">22789 7338 0,'53'0'31,"0"0"-15,-17 0-1,-36-18-15,52 18 16,-52-18-16,0-17 16,36 35-16,-36-17 31,-18 17-31,-17 0 0,17 0 16,-17 0-16,17 0 15,-17 17 1,35 36-16,0 0 15,0-35-15,53 17 16,-35-35-16,34 35 16,1-35-16,-17 0 15,-1 0-15,0 0 16,-17-17-16,17-1 16</inkml:trace>
  <inkml:trace contextRef="#ctx0" brushRef="#br0" timeOffset="56293.55">23336 6879 0,'0'18'32,"0"52"-17,0 19-15,36 16 16,-36-16-16,0-1 15,35-53 1,-35-70 31,35-1-31,-35 1-16,0-18 15,18 18-15,-18 17 0,53 18 16,17-35-1,-17 35 1,-18 0-16,18 0 16,-17 0-16,-19 0 15,18 0 1,-52 0 0</inkml:trace>
  <inkml:trace contextRef="#ctx0" brushRef="#br0" timeOffset="58009.52">24694 6509 0,'0'-36'15,"36"142"63,-36-18-62,53 36-16,-53 35 16,0-18-16,0-18 15,0-52-15,0-36 16,53 0-16,-36 1 15,18-36 1,1-18-16,17-35 16,-18 0-16,35-17 15,19-36 1,-36-18-16,17-17 0,-35 0 16,18-18-16,-17 36 15,-36 70-15,35 53 16,-35-35-1</inkml:trace>
  <inkml:trace contextRef="#ctx0" brushRef="#br0" timeOffset="58677.85">25241 7232 0,'0'0'0,"36"-35"63,-1 35-63,-18 0 15,19 0-15,-1 0 16,0 17 0,1 36-1,-36-35 1,-36 17 0,19-35-1,-19 0-15,1 0 16,0 0-16,35 35 62,17-35-62,1 18 16,35 35 0,-18 0-1,-35-18-15,-35 0 47,0-35-47,-124 0 16,88 0-1,1 0-15,52 18 16,36-53 15</inkml:trace>
  <inkml:trace contextRef="#ctx0" brushRef="#br0" timeOffset="60348.75">26335 6897 0,'0'-35'16,"0"-1"31,0 19-32,-53 17 17,18 35-17,-1-17-15,1 34 16,35 19-16,0 0 16,0-19-16,0 1 15,35 0-15,1-53 16,-1 53-16,0-53 15,0 0-15,1 0 16,-1-53-16,-17 18 16,17-18-16,-35 18 15,53-18-15,-53 18 16,0-18-16,-35 35 16,-18-17-16,-18 0 0,36 35 15,0 0-15,17 0 16,18 35 15</inkml:trace>
  <inkml:trace contextRef="#ctx0" brushRef="#br0" timeOffset="60896.67">26776 6862 0,'0'52'31,"0"-16"-16,0 17-15,0 17 16,0-17-16,0 0 16,35-18-16,-35-17 15,18-18-15,-18-35 32,0-1-17,0-122 1,0 34-16,0 1 15,-53-1-15,53 54 16,0 52 0,53 18 15,0 0-31,0 18 16,-18-18-16,18 0 15,0 0-15,-18 0 16,0 0-16,18 0 15,-88 0 32,-18 0-31</inkml:trace>
  <inkml:trace contextRef="#ctx0" brushRef="#br0" timeOffset="61136.47">26723 6844 0,'35'0'16,"36"-18"-1,-36 18-15,0 0 16,18 0-16,-18 0 15,-17 0-15,17 0 16,-17 0 0</inkml:trace>
  <inkml:trace contextRef="#ctx0" brushRef="#br0" timeOffset="61661.58">27323 6809 0,'0'35'16,"-18"35"-1,18 1-15,0 17 16,0-17-16,0-18 16,0-18-16,0 0 15,18-52 17,-18-36-17,35 17-15,-35-34 16,0-54-16,0 19 15,0-54-15,0 18 16,0 70-16,0 53 16,35 18-16,-17 0 15,17 0 1,18 0-16,-18 0 16,1 0-16,16 0 15,-16 0-15,-1 0 0,0 0 16,-17 0-16,17 0 15,-35 36 17,-53-36 15</inkml:trace>
  <inkml:trace contextRef="#ctx0" brushRef="#br0" timeOffset="61922.92">27252 6809 0,'35'0'15,"18"0"1,-17 0-16,16 0 15,1 0-15,-17 0 16,-1 35-16,0-35 16,-17 0-1,-18 18-15,-35-18 32,-36 0-17</inkml:trace>
  <inkml:trace contextRef="#ctx0" brushRef="#br0" timeOffset="71980.67">15963 9225 0,'0'-35'16,"0"17"-1,0 53 79,0 18-94,0 18 16,18 35-16,-18 17 15,0 36-15,70-18 16,-70-17-16,36-1 15,-36-17-15,53-36 0,-53-34 16,17 17-16,-17-18 16,35-35-16,-35 18 15,36-18 1,-1-18 0,0-35-16,18-18 15,18-34-15,-1-36 16,-17-18-16,18 18 15,-1-53-15,-17 17 16,-17 36-16,-1 106 16,-35 0-1,0 70 79,0-18-94</inkml:trace>
  <inkml:trace contextRef="#ctx0" brushRef="#br0" timeOffset="73029.63">16827 10283 0,'0'89'31,"0"34"-16,0 1-15,0-36 16,-17-18-16,17-17 16,0 0-1,0-70 17,0-36-17,0 0-15,0-18 16,0-17-16,0-36 15,0 1-15,0 70 16,0 0-16,0 18 16,17 35-16,-17-18 15,53 18-15,-35 0 16,35 0 0,0 36-16,-18-1 31,-35 18-16,-17-18 1,-19-35-16,19 35 16,-19-35-16,-17 0 15,18 18-15,17-18 32,18 53-17,36-18 1,-19-35-1,19 53-15,-1-18 0,18-17 16,-35-18-16,17 53 16,0-53-16,-35 53 15,35-18 1,-35-17 0,-35-18-1,0 0-15,-18 35 16,18-35-16,-36 0 15,0 0-15,1-18 16,52 18-16,36 0 47</inkml:trace>
  <inkml:trace contextRef="#ctx0" brushRef="#br0" timeOffset="76121.55">18750 9172 0,'0'-35'0,"0"0"16,0 17 15,53 71 157,-53 35-173,88 18-15,-52 35 16,-36 0-16,70 18 0,-70-36 15,35-34-15,-35-36 16,36-18-16,-1 0 16,0-35 15,0-35-15,-35 0-1,53-1-15,-53 1 16,53-18-16,-53 0 15,71-17-15,-36-1 16,18-35-16,-18-17 0,18-1 16,-53 1-16,53 17 15,-53 18-15,0 35 16,0 35-16,0-17 16,35 35-16,-35-35 15,0 52 32,18 36-31,-18 0-16</inkml:trace>
  <inkml:trace contextRef="#ctx0" brushRef="#br0" timeOffset="76683.52">19597 10019 0,'0'18'79,"0"17"-64,0-18 1,0 19-16,35-1 0,-35-17 15,0 17 1</inkml:trace>
  <inkml:trace contextRef="#ctx0" brushRef="#br0" timeOffset="77874.42">20496 9560 0,'18'-35'32,"-18"0"14,0 17-14,-18 18-17,-35 0 1,18 0-16,18 35 16,-19 18-16,36 18 15,-35 17-15,35 0 0,0-17 16,53-18-16,0-18 15,-18-35-15,18 0 16,0 0-16,-18-18 16,0-17-16,1-18 15,-1-17-15,0-1 16,-35 36-16,0-18 16,0 0-16,0 35 15,-17-17-15,-19 35 16,-17-35-16,1 35 15,-19 0 1,71 17-16,0 19 16</inkml:trace>
  <inkml:trace contextRef="#ctx0" brushRef="#br0" timeOffset="78394.03">20902 9578 0,'0'35'31,"0"18"-31,35 18 15,-35-18-15,0-1 16,36-16-16,-19-1 16,-17-88 31,0 0-47,0 18 15,0-36-15,0 1 16,0-1-16,-35 1 15,35 34-15,0-16 16,0-1 0,53 17-1,-18 36-15,-17 0 16,35 0-16,-18 0 16,-17 0-16,17 0 15,-17 0-15,34 0 16,-52-17-1</inkml:trace>
  <inkml:trace contextRef="#ctx0" brushRef="#br0" timeOffset="78669.86">20955 9613 0,'18'0'47,"-1"0"-47,19 0 15,-1-17-15,-18 17 16,19 0-16,-19 0 16,36 0-1,-70 0 17</inkml:trace>
  <inkml:trace contextRef="#ctx0" brushRef="#br0" timeOffset="79135.17">21272 9560 0,'0'53'31,"0"-18"-31,0 36 16,0-18-16,0-18 16,36 0-16,-36 1 15,17-54 17,-17-17-17,0 0-15,36-18 16,-36-18-16,0-17 15,0-36-15,0 19 16,0-1-16,35 106 16,-35-18-16,53 18 15,-18 0 1,18 0 0,-18 18-16,-17-18 0,17 0 15,-17 0-15,17 0 16,0 0-1,-35 17 32,-35-17-47</inkml:trace>
  <inkml:trace contextRef="#ctx0" brushRef="#br0" timeOffset="79331.64">21290 9507 0,'18'0'31,"-1"0"-31,19 0 16,-19 0-16,19 0 16,-1 0-16,0 0 15,0 0 1,18 0-1</inkml:trace>
  <inkml:trace contextRef="#ctx0" brushRef="#br0" timeOffset="80245.85">23107 9948 0,'18'0'31,"17"0"-15,0 0-16,0-35 15,1 35-15,-19-53 16,36 18-1,-53 17 1,0-17 0,-70 35-1,17 18 1,0 34-16,18 19 0,35 0 16,0-18-16,0-36 15,17 18-15,18-35 16,-17 36-16,17-36 15,1 0-15,-19 0 16,19-18-16,-1-17 16,18-18-16</inkml:trace>
  <inkml:trace contextRef="#ctx0" brushRef="#br0" timeOffset="80665.23">23760 8943 0,'0'70'31,"-18"19"-15,18 34-16,0 1 15,-53-1-15,53 36 16,0-71-16,0-53 0,0 1 16,18-36-1,-18-36 17,35-34-17,-35-36-15,35 0 16,0 53-16,18 18 15,18 35 1,-36 0 0,18 0-16,35 18 15,-35-18 1,0 0 0</inkml:trace>
  <inkml:trace contextRef="#ctx0" brushRef="#br0" timeOffset="82240.02">25241 8855 0,'0'35'78,"18"53"-62,-18 36-16,53 52 16,-53-17-16,0-18 0,35-18 15,-35-52-15,35-18 16,18-18-1,-17-35-15,16-18 16,-34-34 0,17-19-16,1 0 15,17-34-15,-18-1 0,-35 18 16,70-36-16,-70 1 16,36 34-16,-36 37 15,0 16 1,0 54 15,-18 17-15</inkml:trace>
  <inkml:trace contextRef="#ctx0" brushRef="#br0" timeOffset="82847.5">25770 9648 0,'18'0'47,"17"0"-47,-17 0 15,17 0-15,1 0 16,16 0-16,-52 36 31,0-1-15,-17-35-1,-36 0 1,35 0-16,-17 0 16,35 18 15,18 17-15,35 0-1,-18 0 1,0-35-1,-35 18 1,0 17-16,-18 1 16,-17-36-1,0 0 1,0 0-16,-1 0 16,-17 0-16,0 0 15,89-18 32</inkml:trace>
  <inkml:trace contextRef="#ctx0" brushRef="#br0" timeOffset="83731">27217 9190 0,'0'-18'31,"0"-35"-16,0 18 1,-18 35 0,-17 0-16,0 0 15,-1 0-15,1 53 16,0 53-16,-1 17 16,36 1-16,0-36 15,0-18-15,0-34 16,36-1-16,-19-35 15,36 0-15,0 0 16,-17 0-16,-1 0 16,0-53-16,0 0 15,-35 0-15,53 0 0,-53 18 16,0-18 0,-17 0-16,-36 0 0,-18 0 15,-17 18-15,53 35 16,-1 0-16,1 35 15,35 18 1,35-35-16</inkml:trace>
  <inkml:trace contextRef="#ctx0" brushRef="#br0" timeOffset="84745.25">27675 9278 0,'0'0'0,"0"-35"16,0 88 46,-17 17-62,17-17 16,-53 53-16,53-18 16,-53 18-1,53-88-15,0 17 16,35-88 31,0 0-47,-35 0 15,53-17-15,-53-1 16,0-17-16,53-36 16,-53 36-16,0 35 15,0 71 17,0 52-32,0 19 15,36 34-15,-36 1 16,0-19-16,70 1 15,-35-35-15,-35-36 16,53-35-16,-17 35 0,-1-35 16,-17 0-16,17-17 15,0-19-15,0-16 16,1-19-16,-1 0 16,0 1-16,-35-1 15,0 36-15,0 0 16,0 52 31,-17-17-47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7:28.548"/>
    </inkml:context>
    <inkml:brush xml:id="br0">
      <inkml:brushProperty name="width" value="0.05292" units="cm"/>
      <inkml:brushProperty name="height" value="0.05292" units="cm"/>
      <inkml:brushProperty name="color" value="#FF0000"/>
    </inkml:brush>
  </inkml:definitions>
  <inkml:trace contextRef="#ctx0" brushRef="#br0">11342 3669 0,'0'-18'0,"0"-17"62,0 70 32,0 36-94,17 17 16,-17 53-16,0 35 15,0-17-15,0-18 16,36-17-16,-36-71 15,35-18-15,0-35 16,1 0 0,-1 0-1,0-71-15,0-17 16,1 18-16,-1-18 16,18-54-16,-53 37 15,70-54-15,-70 35 16,53 19-16,-53 52 15,36 35-15,-1-17 16,-17 35 15</inkml:trace>
  <inkml:trace contextRef="#ctx0" brushRef="#br0" timeOffset="1026.58">11836 4904 0,'0'0'0,"0"-36"16,0 19 0,0-19-1,0 19 79,0-19-47,0 1-32,17 18 17,-17 34 46,0 18-63,0 1-15,0 17 16,0-18-16,0 0 16,0-17-16,-35-18 0,35 53 15,0-88 48,18-18-63,-18 17 15,35-17-15,-35 0 16,18 18-16,-18 18 16,35 17-16,-35-53 15,35 53-15,-17 35 47,-18 18-47,35-18 16,-35 18-16,0 0 15,53-18-15,-53-17 16,35 35 0,-35-18-1,0-53 48,-35 18-63</inkml:trace>
  <inkml:trace contextRef="#ctx0" brushRef="#br0" timeOffset="1353.79">11818 4868 0,'35'18'47,"1"-18"-47,-19 0 16,36 0-1,-35 0-15,17 0 0,0 0 16,-35-18-16,36 18 15,-54 0 32</inkml:trace>
  <inkml:trace contextRef="#ctx0" brushRef="#br0" timeOffset="9163.53">13388 3016 0,'0'-17'16,"0"-19"46,0 1 1,0 88-1,0 0-62,0 17 16,18 1-16,-18-36 15,0 18-15,35-18 16,-35-17-16,35 17 16,-17-35 15,17 0-16,0-35 1,1-18-16,-1-17 16,0-1-16,0 1 15,1-1-15,-36 18 16,35-35 0,0 141 15,-35-18-16</inkml:trace>
  <inkml:trace contextRef="#ctx0" brushRef="#br0" timeOffset="9930.44">13811 3475 0,'0'0'0,"0"-35"16,-17 35 0,17-18-16,35 18 93,0 0-77,0 0 0,-35 35 30,-17 0-30,-18-35 0,-1 36-1,54-19 48,17-17-48,-35 36-15,35-36 16,-35 35-16,0-17 16,0 17-1,0-17 1,-35-18 0,18 0-16,-19 0 15,1 0-15,17 0 16,-17 0-1</inkml:trace>
  <inkml:trace contextRef="#ctx0" brushRef="#br0" timeOffset="10508.84">14605 3316 0,'0'-35'31,"-18"35"-15,1 0 0,17 53-1,-36 0-15,36-18 16,0 0-16,0 0 16,53-35 15,0 0-16,-53-35-15,36 0 0,-36 17 16,0-35 0,0 18-1,-18 35-15,-17 0 16,35 18 0</inkml:trace>
  <inkml:trace contextRef="#ctx0" brushRef="#br0" timeOffset="10942.55">14870 3263 0,'0'35'31,"0"-17"-15,35 17-16,-35 1 15,17-19 1,-17-70 46,0-17-46,0 52-16,0-17 16,0 0-1,53 35 17,0 0-17,-35 0 1,17 0-1</inkml:trace>
  <inkml:trace contextRef="#ctx0" brushRef="#br0" timeOffset="11134.8">14940 3316 0,'18'0'16,"17"0"-1,0 0 1,-17 0 0,17 0-1</inkml:trace>
  <inkml:trace contextRef="#ctx0" brushRef="#br0" timeOffset="11594.18">15258 3316 0,'0'53'47,"0"-18"-47,0-17 32,0-71 14,0 18-30,0 17-16,0-35 16,0 0-16,0 36 15,0-19 1,17 36 0,36 18-1,-18-18 1,-17 0-16,35 35 15,-18-35 1</inkml:trace>
  <inkml:trace contextRef="#ctx0" brushRef="#br0" timeOffset="11780.82">15258 3334 0,'17'0'15,"36"0"1,-18 0 0,36 0-1,-36 0 1</inkml:trace>
  <inkml:trace contextRef="#ctx0" brushRef="#br0" timeOffset="12532.3">13123 4551 0,'0'0'0,"36"53"110,-36 0-110,53 17 15,-53 1-15,52-36 16,-52 0-16,53-35 16,-53 53-16,53-53 15,0 0 1,-18-35-1,-35-18-15,53 0 16,-17-17-16,-36 17 16,53-53-16,-53 35 0,35 1 15,-35 52 1,35 18-16,-35 35 47,35 1-47</inkml:trace>
  <inkml:trace contextRef="#ctx0" brushRef="#br0" timeOffset="12780.42">13758 4762 0,'36'53'16,"-36"0"0,0-35-1,17-18 1</inkml:trace>
  <inkml:trace contextRef="#ctx0" brushRef="#br0" timeOffset="13521.09">14464 4639 0,'0'-35'15,"35"35"1,-35-18-1,0-17 17,-17 35-1,17 35-31,-36 0 16,36-17-16,0 17 15,0-17-15,18 17 16,35-35-1,-36 0 1,-17-35 0,53 17-16,-53-17 0,36 0 15,-36 17-15,0-52 16,-18 70 0,0 0-16,-17 0 15,17 0-15</inkml:trace>
  <inkml:trace contextRef="#ctx0" brushRef="#br0" timeOffset="14170.83">14781 4551 0,'0'-35'15,"0"52"48,0 18-63,0-17 16,0 17-16,0-17 15,18-18-15,-18 35 16,35-52 31,-35-54-32,36 53 1,-36-17-16,35 35 31,-35 35-15,17-17-16,-17 17 15,36 1-15,17-1 16,0-35 0,-36 0-1,-17-18 1,53-17-16,-53 17 16,35-17-16,-35 0 15,0 17-15,-17 18 16,-36 0-1</inkml:trace>
  <inkml:trace contextRef="#ctx0" brushRef="#br0" timeOffset="33721.43">19914 4057 0,'0'-18'31,"-17"18"78,17-35-93,-36 35-16,19 0 15,-19 0 1,19 0 0,-36 0 15,18 0-15,17 0-1,-17 18 1,-1-18 15,36 35-15,-17-35-1,17 18 1,-35 17-16,35 0 16,-36 0-1,36-17 1,0 35-1,-17-53-15,17 18 16,0 17-16,0 0 16,0-17-1,0 17 1,0-17 0,0 17-1,0 0 1,0-17-1,35-18 1,-35 35-16,35-35 16,-35 35-16,18-35 15,-18 18-15,35-18 16,18 35 0,-18-35-16,1 36 15,16-36 1,-16 35-16,-19-35 15,19 0-15,-19 0 16,19 0-16,-1 0 16,-18 0-16,19 0 15,-1 0 1,18 0 0,-18-18-16,18-17 15,0-18 1,-18 0-1,-35 36-15,53 17 16,-53-53 0,36 53-16,-36-53 0,35 0 15,-35 18 1,0-1 0,0 19-1,0-19 1,0 1-1,0 17 1,0-17 0,-18 35-1,18-18-15,-35 18 16,35-35-16,-18 35 16,-17 0-1,35-35 1,-18 35-16,-17 0 15,0-18 1,17 18 0,-17 0 15,0 0-15,17 0-1,18-35-15,-35 35 16,17 0-1,-35 0 1,18 0-16,35-35 16,-18 35-16,-35 0 15,0 17 1,36-17 0,-19 0 15,36 36-16,-35-36-15,35 17 16,-17-17-16,17 53 16,-36-53-16,36 35 15</inkml:trace>
  <inkml:trace contextRef="#ctx0" brushRef="#br0" timeOffset="35214.33">18556 4127 0,'0'-17'15,"18"17"220,-18 35-235,0-17 15,35 17-15,-35 18 16,53 0-16,-18 0 15,-17-18-15,17 0 0,0 1 16,18-1 0,-35-35-1,-18-18 32,35-17-47,-35 17 16,0-17-16,36-18 15,-36 18-15,35-36 16,0-70 0,-35 88-16,35 36 0,-35-19 31,18 36 16,-18 18 15,0 0-62</inkml:trace>
  <inkml:trace contextRef="#ctx0" brushRef="#br0" timeOffset="35783.3">19156 4427 0,'35'0'32,"-35"-35"-32,0 53 78,0 17-63,35 18-15,-35-18 16,0 0-16,0-17 16,36 17-1,-19-35 48</inkml:trace>
  <inkml:trace contextRef="#ctx0" brushRef="#br0" timeOffset="39407.55">19950 2805 0,'0'-53'16,"0"35"15,0 71 110,0-35-141,0 34 15,0 19 1,35 0-16,-35-1 16,0-35-16,0 18 0,35 0 15,-35-35-15,0 17 16,0-17-16,0 17 0,0 0 15,0-17 1,0 53-16,35-71 16,-35 35-1,0-18 1,0 19 15,0-19-15,0 19-1,0-1 17,18-35-1,-18 18-15,0 17-1,0-17 16,0 17 1,0 0-17,0-17 1,0 17 31,0-17 0,0 17 15,0 0-31,0-70 79,0 0-110</inkml:trace>
  <inkml:trace contextRef="#ctx0" brushRef="#br0" timeOffset="42258.23">20108 2681 0,'0'18'15,"18"-18"188,17 0-187,1-18 0,-1 18 15,0 0-16,18 0 1,-18 0-16,1 0 16,-1 0-1,-18 0 17,19 0-17,-19 0 1,19 0-1,-1 0 1,-17 0 0,17 0-1,-18 0 1,36 0 0,0 0-1,-17 0 1,17 0-1,-1 0 1,-16 0 0,17 0-1,0 0 1,-18 0 0,18 0-1,-18 0 1,-17 0-1,-18-18-15,53 18 0,-1 0 32,-16 0-32,17 0 15,0 0 1,-36 0 0,19 0-1,-19 0-15,36 0 16,0-35-1,-35 35 1,35 0 0,-18 0-1,-18 0 1,19 0 15,-1-35-31,-17 35 16,17 0 15,0 0-15,0 0-1,-35-18 1,36 18 15,-19 0-31,19 0 16,-1 0-1,-17-35 1,17 35 0,0 0 15,-17 0 0,17 0 0,-17 0 1,17 0-17,0 0 1,-17 0 0,17 0-1,-17 0 16,17 0-15,0 0 15,-17 0 47,17 0 79,-17 0-79,-18 53 172,0-18-235,0 0 1,0 18 0,0 0-1,0-17 1,0-1 0,0 0-1,0-17 1,35-18-16,-35 35 15,0-17 1,0 17 0,0 0-1,0-17 32,-17-18 78</inkml:trace>
  <inkml:trace contextRef="#ctx0" brushRef="#br0" timeOffset="43525.42">22260 3104 0,'-17'0'78,"17"-17"63,70 17-141,-35 0 15,-17 0-15,17-35 16,18 35-16,-17 0 15,34-36-15,-17 36 16,-18 0-16,-17 0 0,17 0 16,-17 0-1,35 0 1,-53-35-16,53 35 16,-36 0-1,19 0 1,-1 0-1,-17 0 1</inkml:trace>
  <inkml:trace contextRef="#ctx0" brushRef="#br0" timeOffset="46073.92">22296 3175 0,'0'-18'31,"35"18"110,-35 53-126,0-17-15,0-19 0,0 36 16,0-18-1,0-17 1,0 17 0,0-17-1,0 17 1,0 0 0,0-17 30,0 17 1,0-17-31,0 17 15,0 1-15,0-19 15,0 19-15,0-19 15,0 18 0,0 1-15,0-19-1,0 19 17,0-19-1,0 19 16,53-54 93,-36 18-124,36 0 0,18 0-1,-54 0 1,19-35-16,-1 35 16,-17 0-16,17 0 15,18-36-15,-18 36 16,18 0-1,0 0 1,-18 0 0,1 0-1,-1 0 17,-35-17-1,0-19 78,17-16-93,-17-37-1,0 36 1,0 0-16,0 18 16,0 0-16,0-18 15,0 35 1,0-17 0,0-18-1,0 36 1,0-19-16,0 19 15,0-19 1,0 1 0,0 17 77,0-17-77,0 18 15,0-19 16,-35 54 16</inkml:trace>
  <inkml:trace contextRef="#ctx0" brushRef="#br0" timeOffset="47220.78">23266 3210 0,'0'-35'0,"0"70"93,0 1-93,0-1 16,0 18-16,0 0 16,0-18-16,0 0 15,0 0 1,0-52 31,0-18-47,0 17 0,0-35 15,0 0-15,0 18 16,0-36-16,0 1 16,0 34-16,0 1 15,0 0 1,35 35-1,0 0 1,-17 0 0,17 0-1,-35 18 1,35 17 0,-35-18-1,0 19 1,-17-36-1,-1 0 1,18 35-16,-70-35 16,17 0-1,53 18-15,0 17 78,35 0-62,18 18-16,-18-35 16,-35 17-1,18-35-15,-18 53 0,35-53 16,-35 18-16</inkml:trace>
  <inkml:trace contextRef="#ctx0" brushRef="#br0" timeOffset="47530">23636 3369 0,'0'18'16,"0"-1"-1,0 19-15,0 16 0,0-16 16,0-1-16,0-17 16,0 17-1,0-53 32,0 1-31</inkml:trace>
  <inkml:trace contextRef="#ctx0" brushRef="#br0" timeOffset="48446.82">22666 3898 0,'35'18'46,"-35"17"-30,0 0-16,0 36 16,36-1-16,-36 1 15,0-36-15,0 18 16,0-17-16,0-19 16</inkml:trace>
  <inkml:trace contextRef="#ctx0" brushRef="#br0" timeOffset="51594.38">21731 4604 0,'35'0'78,"-17"-18"-62,17 18-16,1 0 16,-36-18-1,35 18-15,18 0 16,-18-35 0,-17 35-16,17 0 15,-35-35-15,71 35 16,-54 0-16,18 0 15,1-18-15,-19 18 16,36 0 0,0 0-1,-35 0 1,17 0-16,0-35 16,1 35-1,-1 0 1,-17 0-1,17 0 1,0 0 0,-17 0-1,35 0 1,0 0 0,-36 0-1,36 0 1,-18 0-1,1-35 1,17 35-16,0 0 16,-36 0-1,18 0-15,1 0 16,17 0 0,-18 0-1,0 0 1,0-36-1,1 36 1,-19 0 0,19 0-1,-1 0 1,0 0 0,18 0-1,0 0 1,-18 0-1,1 0-15,17 0 16,-36 0 0,18 18-1,18-18 17,-35 0-17,-18-18 32,-35 18-16,-36 0-31</inkml:trace>
  <inkml:trace contextRef="#ctx0" brushRef="#br0" timeOffset="52442.1">21784 4639 0,'35'35'94,"-35"-17"-79,0 17 1,0 0-16,0 1 16,0-1-16,0-17 0,0 17 15</inkml:trace>
  <inkml:trace contextRef="#ctx0" brushRef="#br0" timeOffset="53100.8">21572 4992 0,'18'0'47,"17"0"-32,1 0 1,16 0-16,-16 0 16,17 0-16,0-35 15,-18 35-15,0 0 16,0 0-16,-17 0 16,17 0-16,18 0 15,-70 0 63</inkml:trace>
  <inkml:trace contextRef="#ctx0" brushRef="#br0" timeOffset="56723.96">21449 5045 0,'0'17'359,"0"19"-343,0-19-16,0 19 0,35-1 15,-35-18 1,0 19-16,0-19 0,0 19 16,0 17-1,0-18 1,0 0-16,0 0 16,0-17-16,0 35 15,0-35 16,0 17 1,0 0-1,0-17 31,0 17 32,0-17 0,0 17 468,0 0-499,0-17 171,0 17 329,0-17-532,35-18 203,-17 0-218,35 0 0,0 0-1,-18 0 1,-35-35-16,53 35 16,0 0-1,-53-18-15,35 18 16,1 0-1,-1 0 1,-35-35-16,17 35 0,36 0 16,-53-36-1,18 36-15,17 0 32,1 0 14,-19-17 126,-17-19-94,0 1-78,0 0 32,0 0-32,0 17 15,0-35-15,0 18 0,0 17 16,0-17-16,0 17 16,0-17-16,0 0 15,0 17-15,0-17 16,0 17-16,0-17 15,0 0 1,0 17 15,0-17 16</inkml:trace>
  <inkml:trace contextRef="#ctx0" brushRef="#br0" timeOffset="57668.83">21855 5838 0,'0'18'125,"0"0"-110,0 17-15,0 0 16,0 18-16,0-18 0,0-17 16,0 35-1,17-53 63</inkml:trace>
  <inkml:trace contextRef="#ctx0" brushRef="#br0" timeOffset="58652.87">23689 4410 0,'0'0'0,"35"0"16,-35 35 77,0-17-93,0 35 16,0-1-16,0-16 16,0 17-16,0 0 15,0-18-15,0 0 16,0-17-16,0 35 16,0-18-1,0-17-15,0 17 16,0-17-1,0 17-15,0 0 0,0 0 16,0-52 47,0-36-48,-17 18 1</inkml:trace>
  <inkml:trace contextRef="#ctx0" brushRef="#br0" timeOffset="59306.21">23477 4939 0,'36'0'63,"-1"0"-48,0 0-15,18 0 16,-18 0-16,-17 0 15,17 0-15,-17 0 16,17 0-16,0-18 16,-17 18-16,17 0 15,1-17 1,-72 17 46,1 0-62,17 0 16</inkml:trace>
  <inkml:trace contextRef="#ctx0" brushRef="#br0" timeOffset="60212.08">23424 5009 0,'0'-17'15,"0"34"63,0 19-62,18-1-16,-18 18 16,0 0-16,0-18 15,0 18-15,0-35 16,0 35-16,0-18 0,0-18 16,0 19-16,0-1 15,0-17-15,0 17 16,0-17-16,0 17 15,0-53 95,35 18-95,-17 0 1,35 0 0,-18 0-1,0 0-15,18 0 16,-35 0-16,17 0 16,1 0-16,-1 0 15,0 0 1,-35 18 15,35-18-31,-17-18 47,-18 1-16,35-19-15,-35 1-16,0 17 15,0-35 1,0-158 0,0 123-16,0-1 15,0-34-15,0 35 16,0 52-16,0 72 94,-17-1-79</inkml:trace>
  <inkml:trace contextRef="#ctx0" brushRef="#br0" timeOffset="60969.18">23671 5609 0,'0'-17'16,"36"17"0,-36 17 46,0 18-46,0 18-16,0 0 15,0 18-15,0 17 16,0 0 0,0-17-16,0-18 0,0-36 15,0 19 1,0-72 31,0 19-32</inkml:trace>
  <inkml:trace contextRef="#ctx0" brushRef="#br0" timeOffset="64163.77">20073 6526 0,'35'0'31,"1"0"47,-19 0-62,19 0-1,-1 0 1,18-17 0,-18 17-16,-17 0 15,17 0-15,0-36 16,18 36-1,0 0 1,0 0 0,0 0-1,-36 0 1,36 0 0,-35 0-1,35 0 1,-18 0-16,1 0 31,-1 0-31,0 0 16,0 0-1,1 0-15,-19 0 16,36 0 0,0 0-1,-35 0-15,35 0 16,-18 0-1,-17 0-15,17 0 16,-18 0-16,19 0 16,-1 0-16,-35-17 15,35 17-15,18 0 16,0-35 0,-18 35-1,1-36-15,-1 36 16,-17 0-16,35-35 15,-18 35 1,0 0 0,-35-18-16,53 18 15,-18 0-15,-17 0 16,35 0 0,-18-35-1,0 35 1,18 0-1,0 0 1,-53-35 0,36 35-16,16 0 15,-16 0 1,17-35 0,-18 35-1,18 0 1,0 0-1,-18 0 1,18 0 0,-35 0-1,34 0-15,-52-18 16,53 18 0,-35 0-16,17 0 15,18 0 1,-35 0-1,17 0 1,-17 0 0,17 0-1,0 0 1,-17 0 0,35 0 15,-18 0-31,-17 0 31,17 0-15,-17 0-1,17 0 1,0 0 0,-17 0-1,17 0 1,-17 0-1,17 0 17,0 0-17,-17 0 1,17 0-16,-17 0 16,17 0-1,1 0 1,-19 0-1,18 0 1,-17 0 0,17 0-1,36 0 1,-18 0 0,-53-35-1,53 35-15,0 0 16,-36 0-1,36 0 1,-18 0 0,1 0-1,17 0 1,0 0 0,-18 0-1,18 0 1,-18 0-16,-17 0 15,17 0-15,-17 0 16,17 0-16,-35-36 16,35 36-16,-52 0 78,-19 0-63</inkml:trace>
  <inkml:trace contextRef="#ctx0" brushRef="#br0" timeOffset="66279.73">20020 4710 0,'35'0'125,"-35"35"-110,36 35 1,-36-34-16,35-1 15,-35 18-15,0 0 0,18 0 16,-18-18 0,0 18-16,0-35 15,0 17-15,0 0 0,0-17 16,0 17-16,0-17 16,35 35-1,-35-18-15,0 18 16,0-18-1,0 0 1,0-17 15,0 17-31,0 1 16,0-19 15,0 36-15,0-35-1,0 17 1,0 0 0,0-17 15,0 17-15,0-17-1,0 17 1,0 0-1,0 1 1,0-1 0,0 0-1,0-17 1,0 35 15,0-36-15,0 19 15,0 17 0,18-36-15,-18 19 31,0-1-32,0-18 32,17-17-15,-34-17 108</inkml:trace>
  <inkml:trace contextRef="#ctx0" brushRef="#br0" timeOffset="67120.64">20179 6562 0,'-18'0'109,"-17"0"-78,-18 0-15,0 0-1,18 0-15,-18 0 16,35-18-16,-17 18 16,-18 0-1,35 0 1,-17 18 0,0-18-1,35 35 63,0-17-78,-18-18 16,18 35 0</inkml:trace>
  <inkml:trace contextRef="#ctx0" brushRef="#br0" timeOffset="67891.32">22102 6279 0,'0'36'94,"0"-19"-79,-18 36-15,18 0 16,-53 0-16,18 0 15,35-18-15,-53 1 16,53-1-16,-36-18 31</inkml:trace>
  <inkml:trace contextRef="#ctx0" brushRef="#br0" timeOffset="69436.17">21766 6773 0,'0'-35'875</inkml:trace>
  <inkml:trace contextRef="#ctx0" brushRef="#br0" timeOffset="71303.64">22066 6403 0,'0'0'0,"0"-35"47,0 17-16,0 36 94,36 17-125,-36 0 16,0-17-16,0 17 15,0 18 1,17-53-16,-17-18 78,0-35-62,0 36-16,-17-18 15,17-1-15,0 19 16,0-19 0,0 54 62,0 17-63,0 1-15,0-1 16,0-18-16,0 19 0,0-19 16,0 19-1,0-1 17,0-17-1,0 17-16,17-35-15,-17 17 16,-17-17 93</inkml:trace>
  <inkml:trace contextRef="#ctx0" brushRef="#br0" timeOffset="71775.39">21943 6685 0,'-36'0'16,"54"0"93,0 0-109,35 0 0,0 0 16,0 0 0,17 0-16,1 0 0,-1-18 15,-35 18-15,18-35 16,-17 35-16,-19 0 15</inkml:trace>
  <inkml:trace contextRef="#ctx0" brushRef="#br0" timeOffset="72310.35">21855 6862 0,'0'-18'0,"0"36"78,0 34-62,-36-52 0,36 53-16,-17-53 15,17 18-15,-36-18 16,36 35-16,-35-35 16,35 18-1,18-18 32</inkml:trace>
  <inkml:trace contextRef="#ctx0" brushRef="#br0" timeOffset="72783">22119 6720 0,'-17'53'94,"-19"18"-79,36-36 1,-35 0-16,35-17 15,-18-18-15,18 53 16,0-18 0,-35-35-16,70-17 78</inkml:trace>
  <inkml:trace contextRef="#ctx0" brushRef="#br0" timeOffset="73232.45">22278 6809 0,'0'17'140,"0"1"-140,0 17 0,-18 0 16,18-17 0,-35 35-16,35-18 31</inkml:trace>
  <inkml:trace contextRef="#ctx0" brushRef="#br0" timeOffset="73621.23">22578 6791 0,'0'18'78,"0"-1"-78,0 36 0,-36 0 16,36 18-16,-52-1 15,52-35-15,-36 1 16,36-1-16,0-17 15,0-54 64,18 36-79</inkml:trace>
  <inkml:trace contextRef="#ctx0" brushRef="#br0" timeOffset="78113.37">22207 5186 0,'0'-35'16,"-35"35"15,35 17 32,0 1-48,0 35-15,0-18 16,0 18-16,0 0 15,0-36-15,0 19 16,0-1 0,0-53 31,0-52-32,0 35 1,0-18-16,0 0 15,18 0-15,-18 35 16,0-35-16,35 18 16,-35 17-16,35-17 15,-17 35 17,17 0-17,-35 18 1,35-1-1,-35 36-15,0 0 16,-17-53 0,17 35-16,-18-35 15,18 36-15,-35-36 16,0 0 0,-1 0-1,1 0 1,35 35 15,0-17-15,0 17-1,35 0-15,-35-17 16,36 17-16,-36 0 0,17-35 16,-17 36-16,36-1 15</inkml:trace>
  <inkml:trace contextRef="#ctx0" brushRef="#br0" timeOffset="78534.48">22490 5486 0,'0'-36'15,"35"36"17,-18 0 15,-17 18-32,0 0 1,0 17-1,0 18 1,0-18 0,0 18-1,0-18 17,53-35-17,0-35 1,-17 0-16,-19 0 15</inkml:trace>
  <inkml:trace contextRef="#ctx0" brushRef="#br0" timeOffset="80386.2">24183 5027 0,'-18'18'62,"18"17"-46,0 18-16,0 0 15,-35 17-15,35 1 16,0-18-16,0-36 16,0 19-16,0-54 62,0 0-62,0-17 16,0 0-16,0-36 15,0 1-15,0-1 16,0 18-16,0 0 16,0 18-16,18 18 31,35 17-15,-18 0-1,0 0 1,-35 35-1,35-35 1,-35 35-16,0-17 16,-17-18-16,17 35 15,-18-35-15,18 18 16,-53-18-16,18 0 16,17 0-16,-17 0 15,35 35 16,0 0 1,0 0-17,35 1-15,-35-1 16,53 0-16,-53 1 0,71-1 16,-71 0-16,35-35 15,-35 35-15,35-35 16,-52 0 93</inkml:trace>
  <inkml:trace contextRef="#ctx0" brushRef="#br0" timeOffset="81180.78">24465 5256 0,'0'-35'78,"35"35"-62,18 0-1,-53 18 1,36-18-16,-36 17 16,35-17-16,-35 36 15,0-19 1,0 19 15,-35-36-15,-1 0-16,36 35 78,53 0-63,0 18 1,-53-35 0,35-18-1,-35 35 1,-17-35 0,-1 0-1,-35 0 1,0 0-1,36 0-15,-19 0 16</inkml:trace>
  <inkml:trace contextRef="#ctx0" brushRef="#br0" timeOffset="105403.42">25188 5239 0,'0'0'0,"0"-18"63,53 18 140,-35 0-203,17 0 16,18 0-16,-18 0 15,18 0-15,0 0 16,-35 0-16,17 0 0</inkml:trace>
  <inkml:trace contextRef="#ctx0" brushRef="#br0" timeOffset="105863.93">25188 5556 0,'36'0'32,"-1"0"-17,-17 0-15,17 0 0,18 0 16,0 0-16,-36 0 16,19 0-16,-1 0 15</inkml:trace>
  <inkml:trace contextRef="#ctx0" brushRef="#br0" timeOffset="108155.77">26458 4974 0,'0'0'0,"0"-17"16,0-19 31,0 54 31,0 35-63,0 0-15,0 35 16,0 0-16,0 18 0,0-18 16,0-35-16,0-18 15,0 1-15,0-72 63,36-17-63,-36-17 15,0 17-15,0-35 16,0 0-16,0-36 16,0 36-16,0 0 15,0 17-15,0 18 16,53 0-16,-53 36 0,52-19 16,-34 1-16,17 35 15,1-35-15,-19 35 16,19 0-16,-19 0 15,18 0-15,-35 35 16,36 0-16,-36-17 16,0 17-16,0-17 15,0 35-15,-36 0 16,-52 53 0,35-71-16,-17 0 15,35-17-15,-18-18 16,17 0-16,19 0 15,-19 0-15,54 0 47,53 0-31,-36 17 0,18 36-16,0-17 15,-18 17-15,0-1 16,-35 1-16,36-35 15,-36 17-15,17-35 16,-17 53 0,35-18-1</inkml:trace>
  <inkml:trace contextRef="#ctx0" brushRef="#br0" timeOffset="108584.76">27023 5345 0,'17'0'47,"19"-18"-16,-36-17-16,0-1 1,0 19 0,-53 17 15,17 17-31,1 19 16,35 17-1,-35-1-15,35-16 16,35 34-1,0-70-15,1 36 0,-19-36 16,19 0-16,-19 0 16,36 0-16,0-18 15</inkml:trace>
  <inkml:trace contextRef="#ctx0" brushRef="#br0" timeOffset="109200.36">27446 5397 0,'0'-35'16,"-18"18"-1,-17 17 1,18 0 0,17 17-16,-53 18 15,53 1 1,0-19-16,0 36 15,53-53 17,-18 0-32,-35-35 15,35 17-15,-35-17 16,53 0-16,-53 17 16,0-17-16,0 0 15,0 52 16,0 54-15,0 17-16,0 53 0,-18 71 16,18 17-16,0-52 15,0-1-15,0-17 16,0-71-16,0-18 16,0 1-1,0-106 32,0-1-31</inkml:trace>
  <inkml:trace contextRef="#ctx0" brushRef="#br0" timeOffset="117185.16">25700 5009 0,'0'-35'47,"-18"35"16,18 35-48,0 18-15,0 36 16,0 34-16,0 0 0,0 1 16,0-36-16,0 0 15,0-17-15,0-36 16,18 0-16,-18 1 16,0-54 15,0 0-16,0-34-15,17-1 16,-17-18-16,0-17 16,0-18-16,-17-35 15,17 35-15,-71-35 16,36-53 0,35 159-16,0-1 15,0 54 48,35-18-63,-35 35 15,53 1-15,-35 17 16,35-1-16,17 19 16,-34-18-16,17 0 15,-18-18-15,-35-17 16,53 17-16,-53 18 15,0 0 1,0-18 0,-36-35-16,1 53 15,0-18 1,-36-35-16,1 53 0,-1-53 16,18 0-16,36 36 15,17-19 16,53-17-15,-1 0-16</inkml:trace>
  <inkml:trace contextRef="#ctx0" brushRef="#br0" timeOffset="120606.66">27869 5274 0,'53'-35'141,"-17"35"-125,-1 0-16,0-36 15,0 36-15,-17 0 0,17 0 16,-35 18 109</inkml:trace>
  <inkml:trace contextRef="#ctx0" brushRef="#br0" timeOffset="120897.99">27869 5468 0,'18'0'31,"17"0"-15,1 0-16,17 0 15,-1-18-15,-16 18 16,-1 0-16,0 0 16,-35-17-16,18 17 0</inkml:trace>
  <inkml:trace contextRef="#ctx0" brushRef="#br0" timeOffset="121978.03">28593 4886 0,'0'0'0,"0"-18"16,0 89 78,0 17-79,0 247 1,0-247-16,0-17 15,0-53-15,0 17 16,0-53 31,0 1-31,0-36-16,0-18 15,0-17-15,0-36 16,0 1-16,-18 0 15,18-1-15,0 18 16,0 36-16,18 17 16,-18 35-16,53-17 0,-36 0 31,18 35-31,18 0 16,0 35-1,-53-18 1,36 36-16,-36 0 15,35-17-15,-35-19 16,0 18-16,0 1 16,-18-19-16,1 19 15,-19-36-15,-17 70 16,0-70-16,-17 36 0,35-36 16,-1 0-1,1 0 1,53 0 31,17 35-47,0 0 15,18 18 1,-18 0-16,18 17 16,-53-34-16,53-36 15,-53 35-15,18-35 16,-18 35-1,35-35 48</inkml:trace>
  <inkml:trace contextRef="#ctx0" brushRef="#br0" timeOffset="122353.92">28981 5292 0,'0'-18'15,"35"18"-15,-17-35 16,35 35-1,-18 0 1,-35 17 15,0 19-15,0-1 0,-18 18-16,18-18 15,-53 18-15,53-18 16,0-17-16,18 17 15,35-35 1,-18 0 0,53 0-1,-35-53-15,0 0 16</inkml:trace>
  <inkml:trace contextRef="#ctx0" brushRef="#br0" timeOffset="123207.47">30039 4463 0,'0'-36'15,"0"19"1,-18 70 78,-17 35-79,0 71-15,-18-1 16,18 1-16,-18 17 15,17-52-15,36-36 16,-35 0-16,35-52 16,0-1-16,0 0 15,0 0 1,0 1 0,0-54 46,0-17-46,0 0-16,0-18 15</inkml:trace>
  <inkml:trace contextRef="#ctx0" brushRef="#br0" timeOffset="123857.26">30145 4886 0,'0'0'0,"35"0"0,-35-35 15,35 35 1,-35-18-1,18-17 1,-18-1 15,0 19 32,0 52-32,0 36-31,-18 17 16,18 53-16,-88 0 15,53-17-15,0-1 16,-18-17-16,53-36 16,-53-17-16,53-17 15,0-1-15,-18-35 16,18 35-16,0-52 78</inkml:trace>
  <inkml:trace contextRef="#ctx0" brushRef="#br0" timeOffset="124925.1">30551 4974 0,'0'-35'16,"0"70"46,0 0-62,0 36 16,0 35-16,0 17 15,0 1-15,0-36 16,0-17-16,0-1 16,0-52-16,0 17 15,0-17 17,0-36-17,0-17 1,0-18-16,-18-18 0,18-17 15,-35-35-15,35-54 16,-53 18-16,53 36 16,0 35-16,0 35 15,17 0-15,-17 0 16,71 18-16,-36-1 16,0 19-16,-17-18 15,17 35-15,1-36 16,-19 36-16,19 0 15,16 36-15,-16-1 0,-1 0 16,-35 18 0,18 0-16,-18 0 0,0-36 15,0 19-15,0-19 16,-18 19-16,-17-1 16,-18 0-16,0-35 15,18 53-15,-1-53 16,1 0-16,0 0 15,35 35 64,0 1-64,0-1-15,88 36 16,-53-1-16,18 18 15,0-17-15,-18-18 0,1-18 16,-36 0-16,35-35 16,-35 53-16,0-35 15,18-18 17,-18-18 30</inkml:trace>
  <inkml:trace contextRef="#ctx0" brushRef="#br0" timeOffset="125496.07">31097 5309 0,'0'-17'15,"36"17"16,-19 0-31,36 0 16,-18 0 0,1 0-1,-36 35-15,35-35 16,-35 35 0,0-17-1,-35-18 1,-1 35-16,1-35 15,35 53 48,18-53-63,-18 35 0,70 1 16,-70-1-16,53 0 15,-35 18 1,-18-18-1,0-17 1,-35-18 0,-1 0-16,-17 0 15,1 0-15,34 0 16,-17 0 0</inkml:trace>
  <inkml:trace contextRef="#ctx0" brushRef="#br0" timeOffset="139813.4">24836 4374 0,'0'-35'125,"0"53"140,0-1-233,0 19-17,0-19 17,0 19-17,0-1 1,0-17-1,0 17 17,0-18-17,0 19 1,0-1 15,0-17-15,0 17-1,0-17 17,0 17-17,0 0 1,0-17 15,0 17-15,0-17-16,0 35 31,0-18-15,0-17 15,0 17 0,0-18-15,0 19-1,0 17 17,0-36-17,0 19 17,0-1-17,0-18 1,0 19 15,17-19-15,-17 19-1,0-1 1,0-17 0,0 17-1,0-18 1,0 19-1,0 17-15,0-36 32,0 19-32,0 17 15,0-36 1,0 36 0,0 0-1,18-35 1,-18 17 15,0 0-15,0-17-1,0 35 1,0-36 0,0 19 46,0-1-46,35-17-1,-35 17 1,0-70 46,0 17-46,0-35-16,0 0 0</inkml:trace>
  <inkml:trace contextRef="#ctx0" brushRef="#br0" timeOffset="141337.43">24783 4163 0,'0'35'172,"0"-17"-172,-36 17 15,36 0-15,-53 1 16,1 16-1,52-16-15,-18-19 16,18 19-16,-35-36 0,35 53 16,0-36-1,-36-17 1,54-35 62,17-36-62,-35 36-16,71 0 15,-71-18-15,53 18 16,-53 17-16,53 18 16,-53-53-16,17 53 0,-17-35 15,36 35 1,-36-18-1,35 18 64,-18 35-64,19 18 1,-1 0-1,0-17 1,1-19 0,-19 18-1,18 1 1,-70-36 109,0 0-125,0 0 16,-18 0-1,0 0-15,18 0 0,-1 0 16,-17 0-1,36 0 1,17 17 140</inkml:trace>
  <inkml:trace contextRef="#ctx0" brushRef="#br0" timeOffset="143451.76">22807 4445 0,'0'-18'125,"35"18"15,-52 0-30,17 18-110,0 17 15,0 1 1,0-19 15,17-17-15,-17-35 15,0 0-15,-17 35 15,17 35 0,17-35-15,-17 35-1,18-35 1,-18-17 15,0-19-15,0 19-1,-18 17 1,-17 0 15,53 0 32,-1 0 109</inkml:trace>
  <inkml:trace contextRef="#ctx0" brushRef="#br0" timeOffset="145299.6">25241 3651 0,'0'0'0,"0"-17"32,0-19-17,0 54 48,0 17-48,0 53-15,0 1 16,0 122 0,18-140-16,-18-36 0,35-35 15,-35 35-15,35-35 16,-17 0 0,-18-35-1,53-18-15,-53 0 16,53 18-16,-53-36 15,53 1-15,-53-18 16,35-18-16,-35 35 16,53 18-16,-53 36 15,35-19 1,-17 36 15,-18 18 0</inkml:trace>
  <inkml:trace contextRef="#ctx0" brushRef="#br0" timeOffset="145959.43">25594 4039 0,'0'-17'0,"0"87"94,0-35-94,0-17 16,-18 17-16,18-17 15,0-53 48,18 17-63,-18-35 15,0 0-15,35 0 16,-35 36-16,18-19 16,-18 72 46,35-19-62,-35 36 0,0 0 16,0-18-16,0 1 15,0-1 1,35-35-16,-35 35 0,0 1 16</inkml:trace>
  <inkml:trace contextRef="#ctx0" brushRef="#br0" timeOffset="146258.01">25541 4145 0,'35'0'47,"1"-35"-32,-19 35-15,36 0 16,-18 0-1,1 0 1,-54 0 47,0 0-48</inkml:trace>
  <inkml:trace contextRef="#ctx0" brushRef="#br0" timeOffset="157127.51">24201 8343 0,'0'-17'0,"0"-36"32,0 17-17,0 19 1,0-19 15,0 19 32,0 34 15,0 36-78,35 18 15,-35-1 1,70 19-16,-70-1 0,36-18 16,-1 54-1,-35-89-15,18-35 16,17 0-1,-18 0 1,19-35-16,-1-36 16,0-35-16,18-17 15,18-18-15,-18 0 16,0-18-16,-18 0 16,18 53-16,-53 54 15,35 16-15,-35 1 16,0 53 78,0-1-79</inkml:trace>
  <inkml:trace contextRef="#ctx0" brushRef="#br0" timeOffset="157930.1">24800 8555 0,'18'0'16,"-18"-35"15,0 52 16,0 36-32,0 0-15,0 18 16,0-1-16,-18 1 16,18-36-16,0 18 15,0-71 48,0 1-63,0-36 15,0-18-15,18-17 16,-18 0-16,35 17 0,-35 18 16,35 18-1,-17 35 17,-18 18-17,35 17-15,-35-17 16,36 34-16,-36 1 15,35 0-15,-35-17 16,0 17-16,35-18 16,-35-18-16,0 19 15</inkml:trace>
  <inkml:trace contextRef="#ctx0" brushRef="#br0" timeOffset="158218.76">24836 8749 0,'35'-35'47,"-18"35"-47,19 0 0,-1 0 16,-17 0-16,17-36 15,0 36-15,-17 0 16</inkml:trace>
  <inkml:trace contextRef="#ctx0" brushRef="#br0" timeOffset="158598.41">25382 8467 0,'0'-18'0,"36"18"47,-19 0-31,19 0-16,-1 0 15,-18 0-15,36 0 16,-35 0 15</inkml:trace>
  <inkml:trace contextRef="#ctx0" brushRef="#br0" timeOffset="158860.73">25400 8678 0,'-18'0'16,"54"0"0,-19 0-1,36 0-15,0-17 16,-18 17-16,-17 0 15,17-36-15,1 36 16,-54 0 31</inkml:trace>
  <inkml:trace contextRef="#ctx0" brushRef="#br0" timeOffset="161349.37">26388 8167 0,'0'-35'0,"0"17"16,0-17 31,0-1 31,0 19-47,17 70 110,-17 17-141,36 1 15,-36 52-15,53 1 16,-53-1-16,70 1 16,-70-36-16,35-35 0,-35-18 15,36 0-15,-19-17 16,19-18 15,17-53-15,-18 18-16,0-36 15,-35 1-15,53-36 16,-53 18-16,71-36 16,-71-35-16,52 71 15,-52 18-15,36 17 16,-36 0-16,35 35 16,-35-35-1,0 88 63,0 1-78,-18 17 16</inkml:trace>
  <inkml:trace contextRef="#ctx0" brushRef="#br0" timeOffset="161867.26">27076 8714 0,'0'35'79,"35"18"-79,-35-36 15,0 19-15,35-1 16,-35-17-1,18-18 17</inkml:trace>
  <inkml:trace contextRef="#ctx0" brushRef="#br0" timeOffset="165660.81">27764 8079 0,'0'0'0,"0"-18"15,0 0 1,0-17 0,0 0 15,0 52 47,0 36-78,0 0 16,0 35-16,0 1 15,0 16-15,0-52 16,0 0-16,0-17 16,0-19-1,0-34 32,0-19-47,0 1 16,0 0-16,17-36 0,-17-17 15,0-18-15,36-70 32,-36 105-32,0 18 0,35 18 15,-35 17-15,17 18 16,-17-53-16,53 53 15,-53-17-15,53 17 16,-35 0 0,35 17-1,-53 19-15,0-1 16,35-17-16,-35 17 0,0 0 16,-18-17-1,-17 17-15,0 0 0,0-35 16,-1 36-16,19-36 15,-19 0-15,-16 0 16,52 35 62,17 0-78,-17 18 16,53 18-16,-18-1 15,1-17-15,-36 0 16,53-18-16,-53-17 16,35-18-16,-35 35 0,17-35 31,-52 0 31</inkml:trace>
  <inkml:trace contextRef="#ctx0" brushRef="#br0" timeOffset="166058.76">28205 8467 0,'35'-36'15,"0"36"1,-35-17 0,18 17-16,-18-36 15,35 1 1,-17 35-16,-18-35 15,0-18 1,0 18 0,0 88 15,-53 0-31,53-1 16,0-16-16,0-1 15,0 0-15,17-17 16,19-18-1,-1 0 1,0 0-16</inkml:trace>
  <inkml:trace contextRef="#ctx0" brushRef="#br0" timeOffset="166609.74">28628 8308 0,'0'-35'16,"-35"52"31,35 19-32,-36-19-15,36 36 16,0-18 0,36-35-1,-1 0 1,18-17 0,0-36-1,-53 18 1,35 17-16,-35-35 15,0 18-15,0 17 16,0 53 15,0 36-15,-18 17-16,18 18 16,0-18-16,0-17 0,0-18 15,0 0-15,0-18 16,0-18-1</inkml:trace>
  <inkml:trace contextRef="#ctx0" brushRef="#br0" timeOffset="167433.49">27852 8855 0,'-35'35'0,"52"-35"125,36 0-109,35 0-16,71 0 15,53-53-15,-1 0 16,19 18-16,17-18 16,-53 53-16,17-71 0,-17 71 15,-88 0 1,-35 0-16,-1 0 0,1 0 15,-54 0-15,36 0 16,-35 0 0,-18-35 15,-35 35 47,-18 18-78</inkml:trace>
  <inkml:trace contextRef="#ctx0" brushRef="#br0" timeOffset="170480.2">27658 9225 0,'0'-35'15,"35"35"48,-35 35-63,0-17 0,0 35 16,0 17-1,0 36-15,0 18 16,0-1-16,0-70 0,0 0 15,0-18-15,0-17 16,0-36 31,0-17-47,0-18 16,-18 0-16,18 0 15,0-35-15,-53-36 16,53 19-16,0 52 15,0 17-15,0 1 16,0 17-16,36 18 16,-36-35-16,35 35 0,0 0 15,1 0 1,17 0 0,-53 35-16,35-35 15,-35 53-15,0-17 16,0 17-1,0-18 1,-18-35 0,-17 18-16,0-18 15,-1 35-15,1-35 16,0 0-16,-1 0 16,19 0-16,34 53 46,36 0-30,-35-18 0,17-17-16,1 17 15,-1 0-15,0 0 16,-35-17-16,35-18 16,-35 53-16,36-53 15,-36 35-15</inkml:trace>
  <inkml:trace contextRef="#ctx0" brushRef="#br0" timeOffset="170760.91">28116 9701 0,'0'18'16,"18"0"-16,-18 35 15,0-1-15,0-16 16,0-1-16,0 0 16,0 1-1,35-89 32</inkml:trace>
  <inkml:trace contextRef="#ctx0" brushRef="#br0" timeOffset="171317.63">28522 9331 0,'0'18'47,"0"17"-47,0 18 0,0 0 15,35 0-15,-35-36 16,0 36 0,0-35-1,-35-18 48</inkml:trace>
  <inkml:trace contextRef="#ctx0" brushRef="#br0" timeOffset="171520.09">28452 9543 0,'0'-36'0,"35"36"16,-35-17 0,70 17-16,-34 0 15,-19 0-15,19 0 16,-1 0-16,-18 0 16,36 0-1,-17 17-15</inkml:trace>
  <inkml:trace contextRef="#ctx0" brushRef="#br0" timeOffset="172688.97">29422 9119 0,'0'0'0,"-36"0"78,36 53-62,0 18-16,0 17 15,0 0-15,0 0 16,0-17-16,0-36 0,0 0 16,0 1-1,0-54 16,0-17-15,0 0-16,0-36 16,0 0-16,0 1 15,0-1 1,0-52-16,0-89 16,0 159-16,18 18 15,0 35 1,17 0-1,0 0-15,-17 0 16,35 18 0,-18 35-1,-35-1-15,0-16 16,0 34 0,-35-34-1,-1-1-15,1-35 16,-18 53-16,0-53 15,0 17-15,36-17 16,-18 0 0,35 36 31,17-36-32,-17 53 1,71-18-16,-36 18 0,-17-36 15,17 19-15,0-1 16,-35-17-16,53-18 16,-53 35-16,18-35 15</inkml:trace>
  <inkml:trace contextRef="#ctx0" brushRef="#br0" timeOffset="173600.17">29810 9419 0,'35'0'62,"-17"0"-30,17 0-17,-17 0 1,-18-17-16,35 17 15,-35-53 1,0 35 0,-18 18-1,1 0 1,-36 0 0,53 35-1,0 1-15,0-19 16,0 18-16,0-17 15,0 17 1,17-35 0,19 0-1,16 0 1</inkml:trace>
  <inkml:trace contextRef="#ctx0" brushRef="#br0" timeOffset="174169.59">30180 9384 0,'0'-18'15,"0"-17"1,0-18-1,0 35 1,-18 18 0,-34 53-1,52-17-15,-53-1 16,53 18-16,0 0 16,0-36-16,0 19 15,17-36 1,36 0-1,-18-18-15,1-17 16,-19 17-16,-17-17 16,53 0-16,-53 17 15,0-17-15,36 35 16,-36 17 0,0 36-1,-18 18 1,18 52-16,0 1 0,0-1 15,0-35-15,0-17 16,0-36-16,0 0 16,0-17-16</inkml:trace>
  <inkml:trace contextRef="#ctx0" brushRef="#br0" timeOffset="182243.31">24112 11024 0,'0'-17'31,"0"70"109,0-1-140,0 37 16,0 69-16,0-16 16,-35-19-16,35-35 15,0 18-15,0-53 16,0-18-16,0 1 16,0-19-1,0-70 16,0 18-15,0-18 0,0-18-16,18-17 0,-18-35 15,0-18-15,70-18 16,-70 35-16,53 19 16,-18 34-16,-35 36 15,53-18-15,-53 18 16,53-1-16,0 1 15,0 35 1,-18 0 0,-35 35-1,53 1-15,-53-19 16,0 19-16,0-1 16,0-18-16,0 19 15,0-19-15,-17 19 0,17-1 16,-53 0-1,35-35-15,-35 71 0,0-71 16,0 53-16,18-53 16,-18 0-16,18 0 15,17 0 1,36 35 46,52 36-46,-34-19-16,-19-16 0,54 34 16,-36 36-16,0 0 15,1 17-15,-36-52 16,88-18 0,-88-35-16,18-18 0,-18 52 15,35-52 1,-35-17 46,-18 17-62</inkml:trace>
  <inkml:trace contextRef="#ctx0" brushRef="#br0" timeOffset="183789.14">24730 11800 0,'35'0'94,"-17"0"-78,17 0-1,-17 0 1,17 0 0,0 0-1,-17 0 1,-18-35-16,0 17 16,0-17-1,0 0 16,-53 35-31,0 35 16,53 0 0,0 18-16,0-17 15,0-1-15,18 18 16,17-35-16,-18-18 0,19 35 16,17-35-1,17 0 1,-52-35-16,17 17 15</inkml:trace>
  <inkml:trace contextRef="#ctx0" brushRef="#br0" timeOffset="184658.76">25435 11818 0,'0'-18'31,"-17"-35"-16,-19 18 1,1 35 0,-35 0-1,17 0-15,17 35 16,1 1-16,35-1 16,-18 18-1,18-18-15,0-17 0,0 17 16,53-35-1,-35 0-15,17 0 16,1-17-16,-19 17 16,-17-53-16,53 35 15,-53-17-15,35 35 16,-35-53-16,0 70 31,0 36-15,-17 18-16,17 17 15,0 0-15,0 0 16,0-17-16,0-36 16,0 18-16,0-18 15,0-17 1</inkml:trace>
  <inkml:trace contextRef="#ctx0" brushRef="#br0" timeOffset="189825.84">25770 11501 0,'0'-36'31,"36"36"79,17 0-110,-18 0 15,18-35-15,0 35 16,-36 0-16,19 0 16,-19 0-16,19 0 15,-54 0 95,0 35-110</inkml:trace>
  <inkml:trace contextRef="#ctx0" brushRef="#br0" timeOffset="190238.19">25788 11730 0,'18'0'63,"-1"0"-63,19 0 15,-1 0-15,0 0 0,18 0 16,0 0 0,-35 0-16,17 0 0,18 0 15,-36 0 32,-52 0 0,0 0-31</inkml:trace>
  <inkml:trace contextRef="#ctx0" brushRef="#br0" timeOffset="206488.2">26864 10813 0,'0'-36'31,"0"19"0,0 52 2532,0-17-2548,35 35-15,-35-1 16,36 19-16,-36-18 16,0 17-16,35 1 15,-35 0-15,0-1 16,35-35-16,-35 18 16,0 0-16,35-35 15,-35 17 1,0-70 62,0 0-78,0-36 16,-17 1-16,17-1 15,-36 0-15,36-17 16,0 18-16,0 17 15,0 0 1,0 18-16,0 17 0,0-17 16,18-1-16,-18 19 15,35-19-15,1 1 16,-1 35-16,0-17 16,1 17-1,-1 0-15,0 17 0,-17 18 16,-18 18-16,35-17 15,-35-19-15,0 36 16,0 0-16,0-18 16,-35 18-16,-1 0 15,-16 0-15,16 0 16,-17-18-16,18-35 16,0 18-16,-18-18 15,18 0 1,-1 0-1,72 0 17,16 18-17,1-18-15,18 70 16,0-35-16,-1 1 16,-17-1-16,-18 18 15,-17-53-15,-18 35 16,35-35-16,0 35 15</inkml:trace>
  <inkml:trace contextRef="#ctx0" brushRef="#br0" timeOffset="206779.7">27640 11324 0,'35'0'0,"-35"35"15,36 1 1,-36-1-16,35 18 0,-35 0 16,35 0-1,-35-36-15,36 19 16,-36-89 31,0 17-47</inkml:trace>
  <inkml:trace contextRef="#ctx0" brushRef="#br0" timeOffset="207575">27834 10707 0,'0'0'0,"18"0"47,-18 35-47,35 0 15,-35 36-15,35 17 16,-35 18-16,36 17 15,-36-34-15,35 16 16,-35-52-16,0 0 16,35-17-16,-35-19 15,0-34 32,0-19-47,-17-17 16,17 0-16,-53-35 15,53 35-15,-53-17 16,53-1-16,-36 1 16,36 17-16,0 0 15,0 18-15,0-36 16,36 0 0,-36 19-16,53-1 0,-53 35 0,53 18 15,-53-35 1,17 35-16,36 35 15,-53 18-15,53 0 16,-53-18-16,35 18 16,-35 0-16,0-18 15,0 0-15,0 18 16,0-35-16,-17 17 16,-19 1-16,19-36 15,-19 52-15,1-52 16,0 0-1,53 36 32,17-36-47,0 35 16,0 0-16,18 18 16,-35-17-16,17-1 15,0-35-15,-35 17 16,18-17-16,-18 36 15</inkml:trace>
  <inkml:trace contextRef="#ctx0" brushRef="#br0" timeOffset="208146.36">28399 11130 0,'0'-35'15,"17"35"16,36 0-15,-35 0-16,-18 17 16,53-17-16,-53 18 0,53-18 15,-53 35 1,0 1 15,-18-36-31,0 0 16,18 17 46,0 19-46,36-36 0,-1 70-16,0-35 0,-17-35 15,-18 36-15,53-36 16,-53 35-1,0 0 1,-53 18 15,18-53-31,-1 0 16,-17 0-16,0 0 16,18 35-16,18-35 15,17 18 1</inkml:trace>
  <inkml:trace contextRef="#ctx0" brushRef="#br0" timeOffset="208836.14">26793 12330 0,'-17'0'15,"-18"0"17,35-36-17,17 36 1,18-53-16,18 53 16,53-35-1,35 35-15,53-70 0,18 34 16,17-17-16,18-17 15,53-1-15,-18-17 16,-35 17-16,0 36 16,-106 35-16,-35-53 15,-18 53-15,-17 0 16,-53 0-16,17 0 16,-35-17 30,-18 17-30,-35 0 0,18 0-16,-18 35 15</inkml:trace>
  <inkml:trace contextRef="#ctx0" brushRef="#br0" timeOffset="210161.33">27217 12453 0,'0'0'0,"53"53"94,-53 18-78,53 17-16,-53 0 15,35-18-15,-35-17 16,0 0-16,35-17 16,-35-19-1,0-52 17,-17-18-17,17-18-15,-36-17 16,36-35-16,-35-1 15,35 36-15,0 0 16,35-18-16,1 53 16,-1 18-16,-18 35 15,19 0-15,-1 0 16,-17 0-16,17 35 0,-35 0 16,35 1-1,-35-1-15,0 0 0,0-17 16,0 17-16,0 0 15,-17-17-15,17 17 16,-53-35-16,35 53 16,-35-53-1,18 0 1,35 18 31,53-18-47,0 88 15,0-70-15,-1 17 16,-16 0-16,-1-35 16,0 53-16,18-17 15,-53-19 63</inkml:trace>
  <inkml:trace contextRef="#ctx0" brushRef="#br0" timeOffset="210410.67">27993 12612 0,'0'0'0,"53"35"32,-53 0-32,35-35 15,-35 36-15,18-1 16,-18 0 15</inkml:trace>
  <inkml:trace contextRef="#ctx0" brushRef="#br0" timeOffset="210695.1">28257 12188 0,'18'36'31,"-18"17"-31,53 0 16,-18-1-16,1-16 0,-1 17 16,-35 0-1,53-18-15,-53-17 0,17-18 16</inkml:trace>
  <inkml:trace contextRef="#ctx0" brushRef="#br0" timeOffset="210936.31">28328 12400 0,'0'0'0,"71"-53"47,-36 53-47,0-35 15,0 35-15,-17-18 16,17 18-16,18-35 15,-35 35 1</inkml:trace>
  <inkml:trace contextRef="#ctx0" brushRef="#br0" timeOffset="211720.63">28769 12047 0,'0'18'46,"0"35"-30,0 0-16,35 53 0,-35-1 16,36 1-1,-36-35-15,0-36 0,35 0 16,-35 1-16,0-72 47,0-16-47,0-1 15,-18-18-15,18-17 16,-70-71-16,70 0 16,-36 1-16,36 69 15,0 36-15,18 1 16,17 16 0,36 36-1,-36 0-15,53 36 16,-52-36-16,-1 35 15,0-18 1,-35 36 0,-17 0-1,-19-17-15,1-36 16,-18 35-16,0-35 16,-17 70-16,17-52 15,17-18-15,36 53 16,-17-53-16,34 0 47,19 0-47,-1 35 0,0-35 15,36 36-15,-1-36 16,-17 52-16,0-16 16,-35-19-16,17-17 15,-35 53-15,53-53 16,-53 53-16,18-35 15,-18-89 48</inkml:trace>
  <inkml:trace contextRef="#ctx0" brushRef="#br0" timeOffset="212269.24">29263 12083 0,'0'-36'31,"53"36"-15,0 0-1,-18 0 1,18 0 0,-53 18-1,35-18-15,-52 0 47,-36 35-31,35-35-1,18 18 17,18 17-17,35-35 1,-53 53-16,52-53 16,-52 35-16,36-35 15,-36 53-15,53-53 0,-53 53 16,35-53-16,-35 18 15,-18 17 17,-17-35-32,17 0 15,-35 0 1,53 35-16,-35-35 31,35-17-15</inkml:trace>
  <inkml:trace contextRef="#ctx0" brushRef="#br0" timeOffset="-212248.75">27622 11359 0,'0'-35'219,"36"18"-204,17-19 1,-36 36 0,19 0 15,-36 53-16,0-18 1,0-17-16,0 17 16,-18 1-1,-17 17-15,35-36 16,0 36 0,0-18-1,0-17 1,0 17-1,17-35 1,-17 36-16,36-36 16,17 0-1,-18 0-15,0-36 16,-17 36-16,-18-53 0,53 18 16,-18-18-1,-35 36 16,-18 52 48</inkml:trace>
  <inkml:trace contextRef="#ctx0" brushRef="#br0" timeOffset="-210509.79">27817 12665 0,'0'-36'47,"0"1"109,0 18-109,0-19-16,17 36-31,-17-17 16,18 17 0,17 0 15,0 0 0,-35 35 16,18 0-31,-18-17-1,0 17-15,0-17 16,0 17-1,0 0 1,0-17 0,0 17-1,0-17 1,35 17 0,1-35-1,-1 0 1,35 0-1,-34-18 1,-1 1-16,0-36 0,18 0 16,-35 0-16,17 18 15,0 17 1,1-35-16,-19 53 78,-52 0-15</inkml:trace>
  <inkml:trace contextRef="#ctx0" brushRef="#br0" timeOffset="-209608.92">27817 12735 0,'0'0'0,"0"-17"79,0-1-64,0-35 1,0 18-1,0 17 1,35 18 0,-18 0-1,19 0 1,-1 0 15,-35 18 0,0 35-15,0-18-16,0 0 16,0 18-1,0 0 1,18-53 0,-18 18-16,53-18 0,-36 0 15,18 0-15,1 0 16,-1-36-16,18 1 15,-18-18-15,0 0 16,1 0-16,-36 36 16,35 17-16,-35-35 15,-18 52 17,18 1-32,-35-18 15,35 35-15</inkml:trace>
  <inkml:trace contextRef="#ctx0" brushRef="#br0" timeOffset="-204265.28">20567 13423 0,'0'-17'31,"35"69"32,-35 19-63,53 17 16,-53 36-16,71-1 15,-71 1-15,0-1 16,35-52-16,-35-18 15,35-36-15,-17-17 32,35-17-17,0-89-15,-18-18 0,0-17 16,18 18 0,-18 34-16,36-87 15,-71 123-15,53 18 16,-53 53 62</inkml:trace>
  <inkml:trace contextRef="#ctx0" brushRef="#br0" timeOffset="-203651.54">21272 13917 0,'0'-35'16,"0"88"47,0 0-63,0-18 15,0 18-15,0 0 16,0-36-16,0 19 15,0-1 1,0-70 31,0-18-47,0 0 16,0-18-16,0 1 15,0 17-15,0 18 16,0-1-16,36 1 15,-19 35 17,36 35-17,-53 1-15,36 16 16,-36-16-16,35 17 16,-35-18-16,35-17 15,-35 17 1,0 0 46</inkml:trace>
  <inkml:trace contextRef="#ctx0" brushRef="#br0" timeOffset="-203424.19">21255 14005 0,'17'0'32,"19"0"-17,17 0 1,-18 0-1,-17 0 1,-18-17-16</inkml:trace>
  <inkml:trace contextRef="#ctx0" brushRef="#br0" timeOffset="-203146.73">21661 13829 0,'0'0'16,"17"0"-1,54 0 1,-18 0-1,0 0 1</inkml:trace>
  <inkml:trace contextRef="#ctx0" brushRef="#br0" timeOffset="-202966.57">21784 13952 0,'18'0'15,"17"0"-15,-17 0 16,17 0-16,0 0 16,-17 0-1</inkml:trace>
  <inkml:trace contextRef="#ctx0" brushRef="#br0" timeOffset="-200365.16">21943 13494 0,'0'-36'31,"0"19"-15,0-18 15,35 87 63,0 1-78,1 18-16,17 17 15,-18 18-15,0 0 16,0-36-16,-35-17 15,53-35-15,-17 17 16,-19-35 0,36-35 15,-53-18-31,71-35 16,-18 0-16,-18-18 15,0 0-15,0 35 0,-35 36 16,36 0-1,-36 70 64,0-17-64</inkml:trace>
  <inkml:trace contextRef="#ctx0" brushRef="#br0" timeOffset="-200080.88">22666 13899 0,'0'53'31,"0"0"-15,18-53-16,-18 36 15,0-1-15</inkml:trace>
  <inkml:trace contextRef="#ctx0" brushRef="#br0" timeOffset="-197762.94">23301 13564 0,'0'53'78,"0"0"-78,0 0 16,0 35-16,0 0 16,0-17-16,0-36 15,0-17 1,0-53 15,0-1-15,0-34-16,0-1 15,0-17 1,0 0-16,-18-18 0,18 18 16,0 17-16,0 36 15,0 0-15,18 35 16,-18-18-16,18 18 16,17 0-16,0 0 15,-17 0-15,17 0 16,18 0-1,-53 53 1,18-53-16,-18 53 0,0-35 16,0 17-1,-18 0-15,18-17 0,-35 17 16,-1 0-16,-16-35 16,-1 53-16,17-53 15,1 0-15,0 0 16,35 18 31,35-18-47,0 53 15,18-18-15,0 18 16,0 18-16,0 17 16,-18-53-16,1 0 15,-19 1-15,18-1 16,-35-53 46</inkml:trace>
  <inkml:trace contextRef="#ctx0" brushRef="#br0" timeOffset="-197274.13">23707 13917 0,'0'-18'15,"35"18"1,-35-35-1,35 35 1,-35 35 31,0 18-31,0-17-16,0-1 15,0 0 1,0 0-1,35-35 1,36 0 0,-36-35-1,1 0-15,-1-18 0</inkml:trace>
  <inkml:trace contextRef="#ctx0" brushRef="#br0" timeOffset="-195567.95">24148 13494 0,'0'-36'31,"0"19"0,0 34 32,0 36-48,0 18-15,0-18 16,17 17-16,-17-17 15,0 0-15,0-35 16,0 35 0,18-53-1,-18-35 32,-18 17-31,18-17-16,0-1 15,0 19-15,-17-19 16,17-17-16,0 18 16,0-18-16,0 0 15,0 36-15,0-19 16,0 1-16,35 35 16,-35-17-16,35 17 15,0-36 1,1 36-1,-1 0-15,-17 36 32,-18 16-17,0-16 1,0-1-16,0-17 0,0 17 16,-53 0-16,-18 18 15,36-53 1,17 0-16,-17 0 15,-18 0 1,88 0 47,1 53-48,17-18-15,-36-17 16,18 17-16,1-35 15,-36 53-15,35-53 16,-35 18-16,35-18 16,-35 35-1,0 0 1,0-70 46,36 35-62</inkml:trace>
  <inkml:trace contextRef="#ctx0" brushRef="#br0" timeOffset="-194928.96">24518 13776 0,'0'0'0,"0"-35"31,35 35 0,1 0-15,-1 0 0,-35 17-16,0 1 15,0 17 16,-18 1-15,-17-36 0,53 0 62,-18 17-78,35-17 15,-35 35-15,35-35 16,-35 36 0,35-36-16,-35 17 15,-17-17 1,17 36-16,-35-36 16,-18 0-1,17 0-15,19 0 16,-19 0-16,1 35 15</inkml:trace>
  <inkml:trace contextRef="#ctx0" brushRef="#br0" timeOffset="-194027.9">22913 14411 0,'18'0'63,"52"0"-63,36 0 16,53-35-16,17 35 15,53 0-15,18 0 16,-17-53-16,17 53 15,-18 0-15,35-36 16,1-16-16,-53-1 16,-36 17-16,-52 36 15,-54 0-15,-17 0 16,-35 0-16,17 0 16,-35-35 46,-18 35-46,-17 0-1,0 0-15</inkml:trace>
  <inkml:trace contextRef="#ctx0" brushRef="#br0" timeOffset="-190985.28">22772 15081 0,'0'-17'15,"0"52"126,0-17-125,0 34-16,0 19 15,0 0-15,0-19 16,0 37-16,0-19 0,0 1 15,0-54 1,0 19-16,0-1 16,0-53 46,0-17-62,0 0 16,0-36-16,0-17 15,0 0-15,0-36 16,0 1-16,53 17 16,-53 71-16,35-18 0,-35 18 15,35 17-15,-17-17 16,17 35 0,18 0-1,-53 17 1,18-17-16,-18 53 15,35 0 1,-35 0 0,0-35-16,-18 17 15,1 0-15,-36 1 16,0-19-16,0 18 16,0 1-16,18-36 15,0 35-15,-1-35 16,19 0-1,17 35 17,17-35-32,54 18 15,-18 35-15,0-18 16,-18 0-16,18 1 16,-18-36-16,0 53 15,-17-53-15,-18 17 16,35-17-16,-35 35 15</inkml:trace>
  <inkml:trace contextRef="#ctx0" brushRef="#br0" timeOffset="-190710.4">23266 15540 0,'0'17'31,"0"1"-31,35 17 16,-35 18-1,0-17-15,0-1 0,0 0 16,0-70 46</inkml:trace>
  <inkml:trace contextRef="#ctx0" brushRef="#br0" timeOffset="-187760.2">23618 14746 0,'18'0'16,"-18"-18"-16,0 71 109,-18 18-109,18-1 16,-35 19-16,35 34 16,0 1-16,0-19 15,0 19-15,53-18 0,-53-36 16,53-17-16,-53-35 15,35-18-15,-35 35 16,36-35-16</inkml:trace>
  <inkml:trace contextRef="#ctx0" brushRef="#br0" timeOffset="-186945.86">23848 15240 0,'0'53'47,"17"0"-47,-17 17 15,0-17-15,0 0 16,36 0-16,-36-18 15,0-17-15,0-53 63,0 17-47,0-35-16,0-17 15,0-19-15,0-16 16,-18-36-16,18 52 15,0 36-15,0 0 16,0 18-16,18 0 0,35 17 31,17 18-31,-35 0 16,-17 0 0,17 0-16,1 53 0,-1 0 15,-35 0 1,0-35-1,-18-18-15,-17 53 16,17-53-16,-17 53 16,0-53-16,-18 35 15,18-35 1,17 0 0,18 17 15,0 19-31,0-1 15,71 18-15,-36-18 16,18 18-16,-18-18 16,0 1-16,-17-36 15,-18 53-15,35-53 16,-35 17 0,0-70 46</inkml:trace>
  <inkml:trace contextRef="#ctx0" brushRef="#br0" timeOffset="-186548.93">24377 15363 0,'0'-35'31,"18"35"0,-1 0-15,18 0-1,-35 35 17,0 18-17,-17-53-15,17 36 16,-18-1-16,18 0 16,0 0-1,0 1 1,35-36 15,-17 0-31,17-36 16,1-16-16</inkml:trace>
  <inkml:trace contextRef="#ctx0" brushRef="#br0" timeOffset="-186175.64">24730 14975 0,'0'53'47,"17"0"-47,-17-17 15,0 34-15,36 1 16,-36-18-16,0-18 16,0 0-16,17-35 15,-17 53-15,0-88 63</inkml:trace>
  <inkml:trace contextRef="#ctx0" brushRef="#br0" timeOffset="-186001.2">24642 15293 0,'35'0'16,"-35"-35"-16,53 35 16,-18 0-1,18-18 1,0 18-16</inkml:trace>
  <inkml:trace contextRef="#ctx0" brushRef="#br0" timeOffset="-184596.95">25118 14799 0,'35'0'47,"-35"35"-31,0 1-16,53 69 15,-53 1-15,0 18 16,0-1-16,0-35 16,0-17-16,0-36 15,0-17-15,0-53 63,0-1-63,0-34 15,0-89 1,0 53-16,0-17 16,0 52-16,0 18 0,0 36 15,18 17-15,-18-36 16,53 36-16,-18 0 15,-18 0-15,19 0 16,-1 0 0,18 36-1,-53-1-15,35-18 16,-35 36-16,0-17 16,-35-36-1,0 70-15,17-52 16,-17-18-16,-18 53 0,35-53 15,-17 0-15,-18 0 16,35 0 15,54 53 1,-1 0-17,0 0-15,0-1 16,1-16-16,-19-1 15,-17 0-15,53-35 16,-53 18-16,36-18 16,-54 0 31</inkml:trace>
  <inkml:trace contextRef="#ctx0" brushRef="#br0" timeOffset="-184020.43">25506 15311 0,'35'0'31,"18"0"-15,-35 0-1,35 0 1,-18 0-1,-35 17 32,-18-17-47,18 18 32,-35-18-32,35 35 31,18 0-16,17 18 1,0-17 0,-35 16-1,18-52 1,-18 36-16,0-19 16,0 19 15,-53-36-16,35 0-15,-17 0 16,0 0-16,-1 0 16,1 0-1</inkml:trace>
  <inkml:trace contextRef="#ctx0" brushRef="#br0" timeOffset="-181327.13">25594 14552 0,'18'0'47,"17"0"16,18 35-48,-18 18 1,18 0-16,-18 18 16,1 35-16,-1 17 15,18 1-15,-18-1 16,-35 0-16,53 36 15,-53-35-15,0 17 16,-35-18-16,35-35 16,-36 18-16,36-35 0,-35-1 15,35-34-15,0 17 16,0-18-16,-35-17 16,35-54 15,0-17-16,0 0-15</inkml:trace>
  <inkml:trace contextRef="#ctx0" brushRef="#br0" timeOffset="-180171.68">26264 14834 0,'0'0'0,"0"36"47,0 16-32,0 19-15,0 0 0,0-18 16,0 17-16,36-17 16,-36 0-16,0-35 15,0 17 1</inkml:trace>
  <inkml:trace contextRef="#ctx0" brushRef="#br0" timeOffset="-179961">26194 15222 0,'0'-35'16,"35"35"-1,18 0 1,-35 0-16,34 0 16,-34 0-1,-18 18 1,35-18-16</inkml:trace>
  <inkml:trace contextRef="#ctx0" brushRef="#br0" timeOffset="-177221.06">26917 14834 0,'-18'0'16,"18"-35"-1,-35 35 16,35-18-31,-18 18 47,18 71 16,0 17-63,18 0 15,-18 18-15,0-53 16,0 0-16,0 0 16,0-18-16,0 0 15,0 1 1,0-54 15,0-17-31,0 0 16,0-18-16,0 0 15,-18-35 1,18-1-16,0-34 0,0 35 16,36-18-16,-1 35 15,0 1-15,0-1 16,1 18-16,-1 53 16,0-53-16,-17 53 15,17 0-15,-17 0 16,17 0-16,0 0 15,-35 53-15,53 0 0,-53-18 16,0 18-16,0 0 16,-17 0-16,-19-18 15,1 18-15,0-17 16,0-1-16,-1-35 16,1 53-16,-18-53 15,35 0-15,-34 0 16,52-18 15,17 36 0,36 17-31,-18 0 16,18 18 0,0 0-16,0 0 15,0 0-15,-18 0 0,1-18 16,-36-17-16,17-18 15,-17 53-15</inkml:trace>
  <inkml:trace contextRef="#ctx0" brushRef="#br0" timeOffset="-176752.31">27428 15240 0,'36'-18'15,"-1"-17"1,0 0-1,-17 35 1,17 0 15,-35 17-15,0 19 0,0-1-16,-17 0 15,17-17-15,-36 17 16,36 0-16,0 1 15,0-1 1,18-35 0,0 0-16,17 0 15,0 0 1,-17-35-16,35-1 0,-18 1 16</inkml:trace>
  <inkml:trace contextRef="#ctx0" brushRef="#br0" timeOffset="-175629.34">27799 14711 0,'0'-18'15,"0"-17"1,35 35-16,-35-18 31,0 54 47,0 34-62,35 54-16,-35-19 0,0 19 16,0-36-16,36 18 15,-36-53-15,0-36 16,35-17-16,-35 36 15,0-54 32,0 0-47,0-34 16,0-1-16,-35-36 16,35 1-16,-53-18 15,53-17-15,-35-1 16,35 36-16,0 18 15,0 52-15,0-17 0,17 0 16,1 17 0,35-17-16,17-1 0,1 36 15,-1-35-15,-17 35 16,-17 0-16,-1 0 16,0 0-16,-35 18 15,18 17-15,-18 0 16,0-17-16,0 35 15,-18-18-15,-17 0 16,0-17-16,-1 17 16,19-35-16,-36 53 15,0-53-15,0 35 16,-18-35-16,54 0 0,-19 0 16,54 36 46,35-36-62,0 70 16,0-34-16,0 16 15,17 1-15,-17 0 16,-18 0 0,-17-17-16,-18-1 0,53 0 15,-53-17 1,35-18-16,-52 0 78,17-36-62</inkml:trace>
  <inkml:trace contextRef="#ctx0" brushRef="#br0" timeOffset="-174706.99">28504 15046 0,'0'-18'15,"0"-17"17,36 35 30,-1 0-46,18 18-1,-18 17 17,-35-17-1,-35-18-16,17 35-15,-17-35 16,-18 0-16,53 35 63,35-35-48,1 18-15,-19-18 16,-17 53-16,53-53 15,-53 53-15,35-53 16,-35 17-16,0 19 16,0-19-1,-35 18 1,-35-35 0,17 0-1,0 0-15,-18 0 16,1 36-16,-1-36 15</inkml:trace>
  <inkml:trace contextRef="#ctx0" brushRef="#br0" timeOffset="-170531.42">20126 12753 0,'0'53'266,"0"-18"-251,0-17 17,0 35-17,0-18 1,0-17-1,0 34 1,0-34-16,0 17 16,0 1-16,18-19 15,-18 36 1,35-53-16,-35 53 16,0-35-16,0 17 15,35 0-15,-35-17 16,0 35-16,0-18 15,0-17-15,0 17 16,0-17-16,18 17 16,-18 18-1,0-18-15,0 0 16,0 1-16,0-19 16,0 36-16,0-17 15,0-19-15,0 19 16,35 16-1,-35-16-15,0-19 16,0 19-16,0-1 16,0-17-16,35 17 15,-35 18-15,0-36 16,0 36-16,0 0 16,0-18-16,0 18 15,0 0-15,36-17 16,-36-1-16,0 0 0,0-17 15,35 17-15,-35-17 16,0 35-16,0 0 16,0-1-16,0-16 15,0 17-15,0 0 16,0 70 0,0-52-16,35-1 15,-35-17-15,35 18 16,-35 34-16,0-16 15,36-1-15,-36 18 16,0-18-16,35 0 16,-35 36-16,53-1 0,-53 0 15,0 1-15,35-18 16,-35-18-16,0 53 16,35-123-1</inkml:trace>
  <inkml:trace contextRef="#ctx0" brushRef="#br0" timeOffset="-168700.34">20161 12965 0,'-17'0'47,"17"-36"15,-36 36-31,36 36 48,18 16-64,-18-34-15,0 17 0,35 18 16,-35-17-1,36 34-15,-36 1 16,35-18-16,-35-18 0,35 18 16,-35 0-16,0 0 15,35-18-15,-35 0 16,0 0-16,0 1 16,0-1-1,18-35 1,-18 18-16,0 35 15,0-18 1,0-17-16,0 17 16,0 0-16,0-17 15,0 17-15,0 0 16,0 1 0,35 34-16,-35-35 15,0-17-15,0 17 16,0-17-16,36 17 15,-36 0-15,0-17 16,0 17-16,35 1 16,-35-1-1,0 18 1,0-18-16,0-17 16,35 35-16,-35 0 15,0-36-15,0 36 16,18-18-16,-18-17 0,0 17 15,0 1-15,0-19 16,35 19-16,-35-1 16,0-18-16,0 19 15,0-19-15,0 36 16,0 0-16,0-17 16,35 16-16,-35 1 15,0 0-15,0-17 16,0 16-16,0 1 15,0-17-15,0 34 16,36 1-16,-36-1 16,0-17-16,0 106 15,35-53-15,-35-36 16,0-17-16,0 0 16,0 0-16,35-18 15,-35 1-15,0-1 16,0-17-16,0 17 15,35 0-15,-35-17 16,0 17-16,0-17 16,0 17-16,0 0 15,36-17 1,-36 17 0,0 18-1,0-35-15,0 35 16,0-36-1,0 19 17,0-1-1,0-18 16,0 19-16,0-19-15,-18-17 62,0 0-63,-17-35-15</inkml:trace>
  <inkml:trace contextRef="#ctx0" brushRef="#br0" timeOffset="-67022.31">11501 6932 0,'0'-18'16,"0"-17"-1,0 70 142,35 36-157,-35 52 15,53 1-15,-53 17 16,70 53-16,-70-70 16,53-36-16,-53-18 15,53-17-15,-53-18 16,53-35-16,-53 18 15,18-18-15,35-35 32,-18 0-32,0-36 15,36-35 1,-36-35-16,53-124 16,-53 124-16,-35 53 15,53 35-15,-53 36 16</inkml:trace>
  <inkml:trace contextRef="#ctx0" brushRef="#br0" timeOffset="-66079.2">12241 7885 0,'0'-18'16,"18"18"47,-18 53-63,0-18 15,0 36-15,0-1 16,0-17-16,0-35 15,0-53 48,0-18-63,0 17 16,0-17-16,0 0 15,0-17-15,0 35 0,35-1 16,-35 1-1,18 35-15,17 0 16,-35 18 0,35-18-16,-35 53 15,36 0 1,-36-36 0,0 18-1,-18-35-15,-17 0 16,0 0-1,-1 0 1,54 36 31,52-36-31,-52 35-16,17-35 15,1 53-15,-36-18 16,53-35-16,-53 36 15,0-1 1,0 0 0,-18-35-1,-17 35 1,-18-35-16,17 36 16,1-36-16,0 0 15,0 0 1,35-18-16,17-35 15</inkml:trace>
  <inkml:trace contextRef="#ctx0" brushRef="#br0" timeOffset="-64042.74">13388 6667 0,'0'0'0,"0"-35"16,0 18-1,0-19 1,0 19 31,0-19 78,0 72 15,18-1-140,17 35 16,0 19-16,0-1 16,-35-18-16,53 1 15,-53 0-15,53-1 16,-53-35-16,35-35 0,-35 36 15,36-36 1,-1-36 0,-35-17-1,53-52-15,-53 16 16,35-16-16,-35 16 16,0 1-16,0 18 15,0 34-15,0 1 16,36 53 46</inkml:trace>
  <inkml:trace contextRef="#ctx0" brushRef="#br0" timeOffset="-63261.92">14005 7161 0,'-35'0'0,"35"-17"15,35-19 32,1 36-31,-1 0-1,-35 18 17,0 17-1,-18-35-15,1 0-1,17 18-15,0 17 47,0-17-31,35-18-1,-35 35-15,35-35 0,-35 35 16,18-35 0,-18 18-1,0 17 16,-53-35-31,18 36 16,17-36-16,-35 0 16,18 0-1,52 0 1</inkml:trace>
  <inkml:trace contextRef="#ctx0" brushRef="#br0" timeOffset="-58811.92">13723 8326 0,'0'-36'16,"0"19"0,0-19 15,0 54 47,0 0-78,35 70 16,1 0-16,17 18 15,-18 0-15,0-18 16,-35-18-16,71-17 16,-71-17-16,35-36 15,0 0 16,-35-36-31,35-34 0,1-36 16,-36 18-16,88-36 16,-53 18-16,0 36 15,-35 17-15,36 53 16,-36-18 0,0 36 46</inkml:trace>
  <inkml:trace contextRef="#ctx0" brushRef="#br0" timeOffset="-57946.26">14340 8784 0,'0'35'156,"0"-17"-156,0 17 16,0 1-16,0-19 16,36 19-16,-36-1 15,0-53 79</inkml:trace>
  <inkml:trace contextRef="#ctx0" brushRef="#br0" timeOffset="-56685.99">15099 8520 0,'18'0'15,"-54"0"110,1 0-93,35 35-32,0 0 0,-18-17 15,18 35-15,0 0 16,0-18-16,0 18 16,0 0-16,0-36 15,0 19 1,71-36-16,-36 0 15,-17-18-15,17-17 16,-35-1-16,53-16 16,-53-1-16,0 35 15,0-17-15,0-1 16,0 1 0,-35 35-16,35-35 15,-53 35-15,0 0 16,71 0 15</inkml:trace>
  <inkml:trace contextRef="#ctx0" brushRef="#br0" timeOffset="-56131.1">15346 8555 0,'35'17'47,"-35"19"-31,0-1-16,53 18 15,-53 0-15,0-35 16,35 34 0,-35-69 15,0-18-16,0-1-15,0 1 16,-35-18-16,35 0 16,-35 0-16,35 36 15,17 17 32,19-36-31,17 36-1,-18 0-15,-35-35 47</inkml:trace>
  <inkml:trace contextRef="#ctx0" brushRef="#br0" timeOffset="-55886.83">15363 8608 0,'36'0'31,"-1"0"-15,-17 0-16,17 0 15,0 0-15,-17 0 0,17 0 16</inkml:trace>
  <inkml:trace contextRef="#ctx0" brushRef="#br0" timeOffset="-55209.66">15716 8520 0,'36'17'47,"-36"18"-32,0-17-15,0 17 16,0 1-16,35-1 15,-35 18 1,17-53 0,-17-18-1,0 1-15,0-19 16,0 19-16,0-36 16,0 0-16,-17 0 15,17 18-15,0-1 16,35 36 46,36 0-46,-36-35 0,-17 35 15</inkml:trace>
  <inkml:trace contextRef="#ctx0" brushRef="#br0" timeOffset="-54976.29">15734 8643 0,'0'-18'16,"53"-17"0,-18 35-1,-17 0-15,17 0 16,-35-18-16,53 18 16,-35 0-1,-18-35-15,0 0 16</inkml:trace>
  <inkml:trace contextRef="#ctx0" brushRef="#br0" timeOffset="-37947.82">14922 7144 0,'-17'0'281,"-1"0"-250,-17 0-15,17 0 15,18 17-31,-35-17 16,35 36-16,-35 17 15,35-18 1,0 0-1,0 0 17,17-17-17,19-18 1,-19 35 0,19-35-1,-1-17 1,-18-1 15,-17-17-31,0-36 16,0 54-1,0-19-15,0 1 16,0 17-16,-17 18 16,17-35-16,-35 35 15,-1 18 16,19-18-15</inkml:trace>
  <inkml:trace contextRef="#ctx0" brushRef="#br0" timeOffset="-35692.99">15081 7267 0,'0'-35'16,"0"17"140,0-17-78,0 88 31,0-18-109,0-17 16,0 17-16,0 0 16,0 1-1,36-36 1,-36-36 62,0 1-62,0 0-16,0 0 15,0 17 1,0-17-16,0 17 0,0-35 31,0 18-31,35 35 63,-35 17-63,0 19 15,17-19 1,-17 19-16,36-1 0,-36-17 16,35 17-16,0 0 15,-17-35 1,17 0 15,0 0-15,-35-35-16,36-36 15,-36 54 1,0-19-16,0-17 16,0 36-16,-18 70 62</inkml:trace>
  <inkml:trace contextRef="#ctx0" brushRef="#br0" timeOffset="-30283.74">13141 10866 0,'0'-36'0,"0"19"47,35 17 125,-35 53-156,71-1-16,-36 19 15,0 35-15,-35-18 16,36-17-16,-36-1 0,35-35 15,-35 1 1,18-36-16,34 0 63,-16-53-48,17 0-15,-18 18 16,0-18-16,0-18 15,1 1-15,34-89 16,-70 124 0,36-18-16,-36 17 15,0 19-15,0-19 110,17 36-95,-17 36-15</inkml:trace>
  <inkml:trace contextRef="#ctx0" brushRef="#br0" timeOffset="-29084.62">13705 11430 0,'0'-18'0,"18"18"0,-18-35 31,0 70 47,0 1-62,0-1-1,0 0-15,0 0 16,0 1-16,0-19 16,0 19-16,0-1 15,0-53 32,0-52-31,-18 52-1,18-35-15,0-17 16,0 17-16,0 17 16,18 1-16,-18 0 15,35 35 1,-17 0 0,17 0-1,18 0 1,-35 0-1,-18 18-15,0 17 16,0-18 0,-35 19 15,-1-36-15,19 0-1,17 53 48,17-53-63,-17 35 15,53-35 1,-18 53-16,-17-53 0,17 53 16,-35-18-1,36-35-15,-36 35 16,-36 1 31,-17-36-47,-17 52 15,-1-16-15,18-1 16,18-35-16,17 0 16,18 35-16,0-52 31,36-36-16,-1 17-15</inkml:trace>
  <inkml:trace contextRef="#ctx0" brushRef="#br0" timeOffset="-28438.05">14305 11165 0,'0'0'0,"0"-35"31,35 35 63,-17 0-94,17 0 16,1 0-16,-19 0 15,19 0-15,-19 0 16,-17-35 47,0 52-1</inkml:trace>
  <inkml:trace contextRef="#ctx0" brushRef="#br0" timeOffset="-28094.66">14323 11307 0,'17'0'47,"19"0"-32,-1 0 1,-17 0-16,17 0 15,0 0-15,18 0 16,-71 0 78</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35:14.400"/>
    </inkml:context>
    <inkml:brush xml:id="br0">
      <inkml:brushProperty name="width" value="0.05292" units="cm"/>
      <inkml:brushProperty name="height" value="0.05292" units="cm"/>
      <inkml:brushProperty name="color" value="#FF0000"/>
    </inkml:brush>
  </inkml:definitions>
  <inkml:trace contextRef="#ctx0" brushRef="#br0">14746 10830 0,'0'0'0,"18"36"203,-18 16-203,53-16 0,-18 17 16,0 52-16,-35-16 15,53-19-15,-53 1 16,35-1-16,-35-34 16,0-1-16,36-35 15,-19 0 16,19-18-15,-36 1 0,35-19-16,-35-17 0,53-17 15,-18-1-15,18-52 0,-18 17 16,1 0-16,-36 18 16,70-18-16,-70 53 15,18 18 1,-18 70 46,0 18-46,0-18-16</inkml:trace>
  <inkml:trace contextRef="#ctx0" brushRef="#br0" timeOffset="885.93">15363 11448 0,'0'-18'93,"18"18"-77,17 0 0,18 0-1,-17 18 1,-36 17-1,0-17 17,-18-18-17,-17 0 1,17 0 0,36 35 30,-1 0-30,36 0 0,-18-17-1,-35 17 1,36-35 0,-36 36-16,0-19 15,-18-17 1,18 35-1,-53-35-15,36 36 0,-36-36 16,0 0 0,35 0-16,-17 0 0,0 0 15</inkml:trace>
  <inkml:trace contextRef="#ctx0" brushRef="#br0" timeOffset="3774.12">16087 10460 0,'0'17'500,"0"1"-454,-36-18-30,36 35-16,0 18 813,0-35-813,18 35 15,-18 0-15,35 17 16,-35 19-16,0-1 15,0-18-15,36 1 0,-36-36 16,0 18 0,0-18-16,35 1 15,-35-54 95,0-35-95,-18-18-15,18-17 0,-35 18 16,35-18 0,0 17-16,0 0 0,-35 1 15,35-1-15,0 36 16,0 0-16,17-1 15,-17 19 1,18 17-16,17 0 31,-17 0-15,17 0 0,0 0-1,-35 35 1,0 0-1,0-17 1,0 17-16,-35-35 16,-35 36-1,-1-36 1,53 0-16,-17 0 16,-18 0-1,53 35 48,35 0-63,1 18 15,17 0-15,0 18 16,-18-19-16,0 1 0,0 0 16,1 0-16,-36-18 15,35 1 1,-35-1-16,35-35 0,-35 18 15,0 17 1,0-70 62</inkml:trace>
  <inkml:trace contextRef="#ctx0" brushRef="#br0" timeOffset="4267.92">16404 11007 0,'18'0'46,"-1"0"-30,19 0 0,-19 0-1,-17 17 1,0 19 0,0-1-1,0 0-15,-17 0 16,17 18-16,-36 0 15,36 18-15,0-36 16,0 18-16,0-18 0,0 1 16,53-36-1,-17 0 1,-19 0-16,36-18 16,0-17-16</inkml:trace>
  <inkml:trace contextRef="#ctx0" brushRef="#br0" timeOffset="5459.62">16775 10654 0,'0'0'0,"0"-18"31,35 36 63,-35 35-94,0 17 15,0 19-15,0-1 16,0-18-16,17-17 16,-17-35-16,0 17 15,0-17 1,36-18-16,-36-36 47,0-16-47,0-1 15,0-36-15,0 1 16,-18-18-16,18 18 16,0 18-16,0-1 15,0 36-15,0-18 16,0 0-16,53 0 31,-18 18-15,18 35-1,-35 17-15,35 36 16,-53-35-16,35 17 16,-35 1-16,0-19 15,0 18-15,0 1 16,-18-19-16,18 19 15,-70-1-15,52 0 16,-17-35-16,0 53 16,-1-53-16,19 0 15,-19 0-15,54 18 63,17-18-48,-17 53-15,17-18 0,18 18 16,-17 0 0,-1-36-16,0 19 0,-35-1 15,35 0-15,1 1 16,-36-1 0</inkml:trace>
  <inkml:trace contextRef="#ctx0" brushRef="#br0" timeOffset="5775.51">17357 10918 0,'35'53'31,"-35"-17"-31,0 52 16,35 18-16,-35 17 0,0-52 15,0-36 1,0 0-16,35 1 0,-35-19 16,0-34 31,0-19-32</inkml:trace>
  <inkml:trace contextRef="#ctx0" brushRef="#br0" timeOffset="9906.67">15064 12206 0,'17'0'204,"54"-35"-189,-54 35-15,19 0 16,-1 0-16,18-35 15,17 35-15,1 0 16,35-53-16,0 53 0,-18-36 16,-18 36-16,1-35 15,0 35-15,-1-35 16,-17 35-16,0 0 16,17-35-16,1 35 15,0-36-15,-1 36 16,-17 0-16,18-35 15,-1 35-15,1 0 16,-18 0-16,0 0 16,-1 0-16,19 0 15,-36 0-15,18 0 16,0 0-16,-18 0 0,18 0 16,0 0-16,-35 0 15,17 0 1,-17 0-16,17 0 0,0 0 15,1-35 1,17 35 0,-1 0-1,-34 0-15,35 0 16,-18 0 0,-35-36-1,18 36 1,-18-17 31,35 17-47,-52 0 47,-36 0-32</inkml:trace>
  <inkml:trace contextRef="#ctx0" brushRef="#br0" timeOffset="11887.15">14746 12577 0,'0'-18'250,"35"18"329</inkml:trace>
  <inkml:trace contextRef="#ctx0" brushRef="#br0" timeOffset="13680.4">14852 12418 0,'0'-36'31,"0"89"78,0 0-93,18 18-16,-18 17 16,0 0-16,0 0 15,0 1-15,0-19 16,0-17-16,0-18 15,0 1 1,0-1-16,0-70 78,0-1-62,0 1-16,0-18 15,-18-17-15,18-1 16,0 1-16,0 17 0,0-18 16,0 18-16,0 18 15,18-18-15,-18 18 16,35-1-16,-35 19 16,17-19-16,36 1 15,-17 35 1,-1 0-1,-35 18 1,35 17 0,-35-17-16,0 35 0,0 0 0,0-18 15,-17 0 1,17 0-16,-36 1 0,36-1 16,-70 0-1,17 1-15,18-36 16,17 0-1,18-18 1,-35 18 0,52 0 31,1 18-47,17-18 15,0 70-15,1-35 16,-19 1-16,19-19 15,17 36 1,-18-18 0,-35 1-1</inkml:trace>
  <inkml:trace contextRef="#ctx0" brushRef="#br0" timeOffset="14294.09">15222 12894 0,'0'-53'16,"36"35"-1,-1 18 32,-17 0-31,17 0 15,-35 36-15,-35-1 15,17-35-16,18 18 48,0 17-47,35 0-1,0 0 1,-35-17 15,0 17-15,-17-35 15,-1 0-15,-35 0-1,18 0 1</inkml:trace>
  <inkml:trace contextRef="#ctx0" brushRef="#br0" timeOffset="14878.34">15681 12241 0,'0'0'0,"0"18"78,0 17-62,0 1-16,-35 16 15,35 19-15,0 35 16,-53 17-16,53-17 16,0-18-16,0-35 15,35 0-15,-35 0 16,35-18-16,18 18 15,-35-53 1,17 0 31,-35-17-47</inkml:trace>
  <inkml:trace contextRef="#ctx0" brushRef="#br0" timeOffset="15779.11">15875 12524 0,'0'0'0,"0"-36"31,18 36 31,-18 71-62,0-1 0,0 1 16,35 17 0,-35 53-1,0-88 1,0-70 31,0-1-47,0-35 15,-18-18-15,18-17 16,-35-18-16,35-17 16,0-71-1,0 159 1,0-1-16,53 36 31,0 0-31,-18 0 16,18 18-1,-53 17 1,35-35-16,-35 53 16,0-35-16,0 35 15,0-36 1,-17 19-16,-19-1 15,1 0-15,17-35 16,-17 53-16,0-53 16,35 18 15,18 35 0,17-18-31,0 0 0,0-17 31,1 35-31,-1-53 16,-35 35-16,35-35 16</inkml:trace>
  <inkml:trace contextRef="#ctx0" brushRef="#br0" timeOffset="16267.15">16122 12647 0,'53'0'47,"-36"0"-31,19 0-1,-36 53 32,0-18-31,0-17-16,0 17 15,0 0-15,0 1 16,35-36-16,-35 35 16,18-35-1,17 0 1,18-53 0,-53 18-16</inkml:trace>
  <inkml:trace contextRef="#ctx0" brushRef="#br0" timeOffset="16657.09">16457 12347 0,'0'18'47,"0"-1"-47,0 36 16,35 0-16,-35-17 15,0 17-15,36-18 0,-36 0 16,0-17 0,0 17-16,0-53 62</inkml:trace>
  <inkml:trace contextRef="#ctx0" brushRef="#br0" timeOffset="16858.74">16492 12577 0,'0'-36'31,"53"36"-16,0-35 1,-18 35 0</inkml:trace>
  <inkml:trace contextRef="#ctx0" brushRef="#br0" timeOffset="18149.93">16616 12188 0,'0'-17'0,"35"17"32,-17 0 61,-18 35-93,35-17 16,-35 35-16,35 17 16,-35 18-16,36-17 15,-36 0 1,35-19-16,-35-34 0,0 17 15,0 18 1,35-53-16,-35-17 47,0-19-47,-18 19 16,18-19-16,0 1 15,-52 18-15,16-107 16,36 53-1,0 1-15,0 35 16,0-1-16,0 19 0,0-19 16,18 1-1,17 35 1,0 0 0,18 0-1,-35 0 1,-18 35-1,0 18 1,0-35 0,0 17-16,0-17 15,-18-18-15,-52 53 32,35-18-32,-1-35 15,89 35 63,-18 1-78,18-1 16,18 53 0,-36-53-16,1-35 15,-36 53-15,52-53 16,-52 18-16,18-18 15</inkml:trace>
  <inkml:trace contextRef="#ctx0" brushRef="#br0" timeOffset="18447.95">17233 12629 0,'0'36'47,"0"-19"-47,0 36 15,0-17-15,0-19 16,35 54 0,-35-36-1,0-53 32</inkml:trace>
  <inkml:trace contextRef="#ctx0" brushRef="#br0" timeOffset="19357.54">17268 12100 0,'0'-17'15,"18"17"95,53 35-110,-36 35 15,0 36 1,18 18-16,-18 35 0,-35-18 16,53 17-16,-53-34 15,0-36-15,0-17 16,0-1-16,0-35 16,0 18-16,0-17 15,0-19 1</inkml:trace>
  <inkml:trace contextRef="#ctx0" brushRef="#br0" timeOffset="21569.6">17762 12224 0,'0'17'78,"0"19"-78,0 17 16,0-18-16,36 35 16,-36 54-1,0-89-15,0 0 0,35 1 16,-35-54 46</inkml:trace>
  <inkml:trace contextRef="#ctx0" brushRef="#br0" timeOffset="21834.33">17727 12471 0,'35'0'47,"-17"0"-32,17 0-15,-17 0 16,17 0-16,18 0 15,-35 0 1</inkml:trace>
  <inkml:trace contextRef="#ctx0" brushRef="#br0" timeOffset="25369.56">18203 12136 0,'0'-36'47,"0"107"31,0-1-63,0 19-15,0-1 16,0 0-16,0-17 16,0-36-16,18 0 0,-18 0 15,0-52 32,0-1-47,0-17 16,0 0-16,0-1 15,-18-34-15,18-19 16,-53-52-16,53 36 16,0-1-16,0 70 15,0 1-15,0 18 0,36 17 16,-36-36 0,53 36-16,-53-35 0,35 35 15,0 0-15,0 0 16,18 35-1,-53 1 1,36 16 0,-36-16-1,0 17 1,0-18 0,-71-35-16,36 35 15,0-35-15,17 0 16,18 35 15,18 36-15,17-18-1,0 17-15,0 1 16,1 0-16,-1-18 16,-17-18-16,17-18 15,18 19 1</inkml:trace>
  <inkml:trace contextRef="#ctx0" brushRef="#br0" timeOffset="27952.12">18662 12453 0,'0'-35'15,"0"52"126,0 19-141,0-19 16,0 19-16,0-1 15,35 18-15,-35-18 0,0 0 16</inkml:trace>
  <inkml:trace contextRef="#ctx0" brushRef="#br0" timeOffset="28860.52">18891 12065 0,'0'0'0,"36"0"15,-36-35 17,0 52 15,0 36-47,0 0 15,0 18-15,0-1 16,0-34-16,0 16 15,0 1-15,0-35 16,0 17-16,0 1 31,0-54 1,-18 18-32,18-53 15,0 18 1,0-36-16,-35 1 0,35-19 15,-36-34-15,36 0 16,0 34-16,18 19 16,-18 17-16,53 0 15,-53 18-15,53 17 16,0-35 0,-18 53-1,18 0 1,0 35-1,-53-17-15,0 35 16,0-18-16,0 18 0,0-18 16,0 1-1,0-1-15,0 0 0,-35-17 16,35 17-16,-53-35 16,17 0-1,1 0 1,35 53 31,0-35-47,35 35 15,-35 0-15,53-1 16,-53-16-16,53-1 0,-53 0 16,18 18-1</inkml:trace>
  <inkml:trace contextRef="#ctx0" brushRef="#br0" timeOffset="29350.2">19244 12171 0,'0'-35'31,"35"35"-15,-17 0-1,17 0-15,-35 17 47,0 36-31,-17-35-16,17 35 15,-53 0-15,53-1 16,0-34-16,0 35 16,17-18 15,19-35-31,-19 0 15,36-17 1,-18-19-16,-35 1 16</inkml:trace>
  <inkml:trace contextRef="#ctx0" brushRef="#br0" timeOffset="38374.6">12735 10566 0,'0'17'281,"0"19"-265,0-19 0,0 19-1,0-19 1,0 18 15,0 1-15,0-19-1,0 19-15,0-19 32,0 36-32,0-18 15,0 1 1,0-1-16,0 18 16,0-35-1,0 34 1,0 1-1,0-17 1,0-1 0,0 18-1,0-35-15,36-18 16,-36 35-16,0-18 16,0 36-1,0-17 1,17-1-1,-17 18 1,35-18 0,-35-17-1,0 17 1,0 18 0,36-53-16,-36 35 15,0 0 1,17-35-16,-17 18 15,0 17 1,36 18-16,-36 0 16,0-17-1,0 16 1,35-52 0,-35 53-16,0-35 15,0 17 1,18-35-1,-18 18-15,0 17 16,0 0 0,0 1-1,0 17 1,0 0-16,0-36 16,35 18-16,-35 1 15,0-19-15,0 19 16,0-19-16,0 19 15,35-1-15,-35-17 16,0 17-16,0 0 16,0-17-16,0 17 15,0-17-15,35 17 16,-35 0-16,0-17 16,36 52-1,-36-52-15,0 35 16,0-18-16,17-17 15,-17 17-15,0 18 16,0-35-16,0 17 16,36 0-16,-36-17 0,0 17 15,0 0-15,0 1 16,35 17-16,-35 0 16,0-18-16,0 71 15,35-71 1,-35 18-16,0 0 15,0-36-15,0 19 16,35-1-16,-35 0 16,0 18-16,0-18 15,0 1-15,18-1 0,-18 0 32,0 1-17,0-1 1,35-35-1,-35 35-15,-17-88 63</inkml:trace>
  <inkml:trace contextRef="#ctx0" brushRef="#br0" timeOffset="43063.2">12823 10513 0,'36'-36'109,"-19"36"-93,19 0-16,-1-35 15,-17 35 1,34 0-16,1-35 0,-17 35 15,17 0-15,0-35 16,-18 35-16,18 0 16,0-36-16,0 36 15,-36 0-15,18 0 16,-17 0-16,17-17 16,1 17-16,-19 0 15,19 0-15,-1-36 16,-18 36-16,19 0 15,-1-35-15,0 35 16,18 0 0,0 0-1,-35-35 1,17 35-16,36 0 16,-54 0-1,19 0-15,-1 0 16,-18-18-16,19 18 15,-1 0-15,-17 0 16,17 0-16,-17 0 16,17 0-16,0-35 15,-17 35-15,35 0 0,0 0 16,-18-35 0,0 35-16,18 0 0,-35 0 15,17 0-15,0-36 16,-17 36-16,17 0 15,0 0 1,54-35 0,-72 35-16,36 0 15,-35 0 1,17 0 0,18 0-1,-35 0 1,17-17-16,0 17 15,-17 0-15,35 0 16,0 0-16,-18 0 0,18-36 16,17 36-16,1 0 15,-18 0-15,17 0 16,1 0-16,0 0 16,17-35-16,0 35 15,0 0-15,0 0 16,18-53-16,-18 53 15,-17 0-15,0 0 16,-19 0-16,19 0 16,0 0-16,17 0 15,0 0-15,0 0 16,0 0-16,-17 0 16,-1 0-16,19 0 0,-36 0 15,17 0-15,1 0 16,-1 0-16,-17 0 15,0 0-15,0 0 16,18 0-16,-36 0 16,35 0-16,54 0 15,-54 0 1,19-35-16,-19 35 16,1 0-16,-1 0 15,54 0 1,-71 0-16,-36 0 15,19 0-15,-1 0 0,0 0 32,0 0-17,-17 0 1,17 0 15,1 0-15,-1 0-1,35 0 1,-17 0 0,-53-18-1,18 18-15,17 0 32,1 0-1,-19 0-16,18 0 17,-17 0-1,17 0-15,1-35-1,-19 35 16,19 0-15,-1 0 47,-35-35-48,17 35-15,19 0 16,-19 0 31,-17-18-47,36 18 15,-1-35 1,-17 35 31,17 0 31,-35 17-47,17-17-31,-17 18 16,0 35-1,36-18-15,-36 0 0,0 36 16,0 0-16,0-1 16,35-17-16,-35 0 15,0 0-15,0-18 16,35 18-16,-35 0 16,0 0-1,0-18-15,0 18 0,0 0 16,0-18-16,0 18 15,36-18-15,-36-17 16,0 17-16,0 36 16,35-71-1,-35 35-15,0 0 16,0 36 0,0-36-16,0 1 15,0 16 1,0-34-1,0 17 1,0-17 0,0 35-1,0 0 1,0-35-16,0 34 16,0 19-1,0-36 1,0 18-1,0 0 1,18-53-16,-18 18 16,0 17-1,0 0 1,0-17 0,0 17-1,0-17 1,0 17-1,35 0 1,-35 1 0,0-1-16,0 18 31,0-35-31,35 34 16,-35-16-1,0-19 1,0 19-1,0 17 1,0-36 0,0 36-1,18-53-15,-18 53 16,0-18 0,35-35-16,-35 53 15,0-35-15,0 17 16,35 0-16,-35-17 15,0 17-15,0 1 16,18-36-16,-18 35 16,0 0-16,0 0 78,0-17-47,-35-18 32,-1 35-48,19-35 1,-54 36-1,36-36-15,0 53 16,-18-1 0,17-34-1,1-18 1,-18 35 0,36-35-16,-36 0 15,17 36-15,19-36 16,-19 0-16,36 35 15,-52-35-15,34 0 16,-17 0-16,-36 35 16,53-35-16,-34 0 15,-1 35-15,0-35 16,17 18-16,1-18 16,0 0-1,17 0-15,-17 35 0,0-35 16,-1 0-16,-17 0 15,1 0-15,16 0 16,-34 36-16,-1-36 16,-17 35-16,0-35 15,-53 53-15,35-53 16,-35 35-16,53-35 0,17 35 16,0-35-16,1 36 15,17-36 1,-18 35-16,1-35 0,17 0 15,0 35-15,18-35 16,-18 0-16,-18 36 16,1-36-16,-1 35 15,36-35-15,-36 35 16,18-35-16,-17 0 16,-1 35-16,18-35 15,-17 0-15,17 36 16,-18-36-16,18 35 15,18-35-15,-18 35 16,0-35-16,18 0 16,-18 18-16,18-18 0,17 0 15,-17 0-15,0 0 16,-1 35-16,-17-35 16,1 0-16,16 0 15,-17 35-15,0-35 16,18 0-16,-18 0 15,-17 0-15,-1 0 16,36 0-16,-18 0 16,0 0-16,18 0 15,-18 0-15,-18 0 16,36 0-16,-18 0 16,-18 0-16,36 0 0,-18 0 15,18 0-15,17 0 16,-17 0-1,0 36-15,17-36 0,-17 0 16,0 53-16,17-53 16,-35 35-16,18-35 15,-18 35-15,18-35 16,-1 18-16,-17-18 16,18 0-16,-18 35 15,0-35-15,36 0 16,-19 35-16,1-35 15,17 0-15,-17 53 16,0-17-16,0-36 0,-1 35 16,19-35-16,-19 53 15,1-53 1,53-36 46</inkml:trace>
  <inkml:trace contextRef="#ctx0" brushRef="#br0" timeOffset="46645.81">20179 12965 0,'53'0'78,"0"0"-63,-36 0 1,36 0 0,-17 0-16,-19 0 15,18 0-15,-17 0 16,17 0-16,1 0 16,-19 0-16,36 0 15,0 0 1,-35 0-1,52 0-15,-52 0 16,17 0-16,1 0 16,-19 0-16,18-36 15,1 36-15,-1 0 16,18-35-16,0 35 16,-18 0-16,18-35 15,18 35-15,-19 0 16,1-36-16,-17 36 15,17 0-15,0 0 16,-18 0-16,18 0 16,0 0-16,-18 0 15,18 0-15,0 0 0,-18 0 16,36 0 0,-1 0-16,-17 0 0,18 0 15,-1 0 1,1-35-16,-1 35 0,-17 0 15,18 0-15,-1 0 16,1 0-16,-18 0 16,17 0-16,1 0 15,-1 0-15,-17 0 16,0 0-16,0 0 16,0 0-16,18 0 15,-1 0-15,-17 0 16,-18 18-16,71-18 15,-70 0 1,34 0-16,1 0 0,-1 0 16,-17 0-16,0 0 15,0 0-15,-18 0 16,0 0-16,18 35 16,-35-35-16,35 0 15,0 0-15,-18 0 16,18 0-16,0 0 15,-18 0-15,18 0 16,18 0-16,-36 0 16,18 0-16,0 35 15,0-35-15,-18 0 16,18 0-16,18 0 16,-36 0-16,35 0 0,1 0 15,-18 0-15,17 0 16,1 0-16,-1 0 15,-17 0-15,18 0 16,-18 0-16,0 36 16,0-36-16,17 0 15,1 0-15,-1 0 16,-34 0-16,17 0 16,17 0-16,-17 0 15,0 0-15,0 0 16,0 35-16,-18-35 15,18 0-15,0 0 0,-18 0 16,18 35-16,0-35 16,0 0-16,17 0 15,-17 0-15,18 0 16,-18 0-16,17 0 16,1 0-16,-18 0 15,0 0-15,0 0 16,0 0-16,-18 0 15,18 18-15,17-18 16,-34 0-16,17 0 16,0 0-16,-18 0 15,18 35-15,0-35 0,0 0 16,-18 0-16,18 0 16,-18 0-1,36 35 1,-19-35-16,-16 0 0,17 0 15,0 0-15,-36 0 16,19 0-16,-19 0 16,18 0-16,1 36 15,-1-36 1,18 0 0,-18 35-16,36-35 15,-54 18 1,19-18-16,-1 0 15,0 0-15,18 0 0,0 0 16,-18 35-16,18-35 16,0 0-16,-18 0 15,1 0-15,-1 0 16,-17 35-16,35-35 16,-53 35-1,52-35-15,-34 0 16,-18 18-1,0 17 48,0 1-32,0-1-15,0 35-1,0-34-15,0-19 16,0 19-16,0 17 16,0-18-16,0 18 15,-35 17-15,35 1 16,0-36-16,0 18 16,0 18-16,0-18 15,0 17-15,0 1 16,0-18-16,0-1 15,-35 1-15,35 18 0,0 0 16,0-19 0,0 1-16,0 0 0,0-17 15,0 16-15,0 1 16,0-17 0,0 17-16,0 17 0,0-35 15,0 18-15,0 0 16,0 18-16,0-36 15,0 36-15,0-18 16,0-18-16,0 18 16,0 0-16,0-18 15,0 18-15,0 0 0,0-18 16,-36 18 0,36 0-16,0-18 0,0 18 15,-35 0-15,35 0 16,0-18-16,0 18 15,0 0-15,0-18 16,0 18-16,0-18 16,0 1-16,0-1 15,0-17-15,-35 17 16,35 0-16,0-17 16,0 17-1,-36 0 1,36-17 15,-17-18 47,17-35-62,-35 35-16,-18-35 15,35 35 1,-17 0-16,-1 0 16,-17 0-16,1-36 0,-1 36 15,17 0 1,-17 0-16,1 0 0,16 0 16,-17 0-16,-17-35 15,17 35 1,0 0-16,-35 0 0,0 0 15,17 0-15,-17 0 16,0 0-16,-1 0 16,-16 0-16,16 0 15,-34 0-15,17 0 16,-53 0-16,36 0 16,-18 0-16,-36 0 15,36 0-15,-17 0 16,16 0-16,-16 0 15,17 0-15,-1 0 0,-34 0 16,17 0 0,-17 0-16,0 0 15,-36 0-15,71 0 0,-36 0 16,1 0-16,0 35 16,-1-35-16,1 0 15,-18 53-15,0-53 16,-18 0-16,36 0 15,-1 0-15,-17 35 16,18-35-16,-1 0 16,-17 0-16,18 0 15,0 0-15,-36 0 16,36 0-16,35 0 16,-18 0-16,0 53 0,18-53 15,17 0-15,1 0 16,-1 53-16,54-53 15,35 36-15,-1-36 16,54 0 62</inkml:trace>
  <inkml:trace contextRef="#ctx0" brushRef="#br0" timeOffset="58687.75">1570 8872 0,'-18'-17'0,"-17"17"16,17 0-1,18-36 126,36 36-63,-1 0-62,18 0-1,-18 0-15,-17 0 16,52 18-1,-34-18-15,-1 0 16,-18 0-16,19 0 16,-19 0-16,19 0 15,-1 0-15,-17 0 16,17 0-16,-18 0 16,54 0-1,-36 0 1,1 0-16,-36 35 15,105-35 1,-69 0 0,17 0-1,0 0 1,-18 0 0,18 0-1,0 0 1,-18 0-1,18 0 1,0 0 0,-36 0-16,19 0 15,-1 18 1,0-18 0,18 0-1,-18 0 1,-17 0-16,17 0 15,1 0 1,17 0 0,-1 0-1,-34 0 1,35 0 0,-18 0-1,1 0-15,16 0 31,1 0-31,-17 0 16,17 0 15,-18 0-31,-35 35 16,17-35-16,19 0 16,17 0-1,-18 0 1,-35 36-1,53-36-15,0 0 16,-36 0 0,-34 35 77,17 0-93</inkml:trace>
  <inkml:trace contextRef="#ctx0" brushRef="#br0" timeOffset="60856.51">3634 17092 0,'0'-18'16,"-53"18"109,35 0-125,-17-35 16,-18 35-1,0 0-15,18-53 16,-18 53-16,0 0 0,18 0 16,-18 0-16,0 0 15,35 0-15,-17-35 16,0 35-16,17 0 15,-17 0-15,-18-35 16,35 35-16,-17 0 16,-1-18-16,19 18 15,-18 0-15,-18 0 16,35-35-16,-17 35 16,-18 0-16,18-36 15,-1 36-15,-17-35 16,0 35-16,18-35 0,0 35 15,-18 0 1,35 0 0,-17 0-1,17 0 32,-35 0-31,1 0-1,-19 0 1,53 0 0,-35 0-16,36 0 15,-18 0 1,-1 0 15,19 0-15,17 18-16,-53-18 15,0 0 1,35 0 0,-17 35-16,0-35 0,-1 0 15,-17 0-15,0 0 16,36 0-16,-18 0 16,-1 0-16,-17 0 15,0 0-15,36 0 0,-18 0 47,-18 0-16,17 0-15,36 17 0,-53-17-16,18 0 15,18 0-15,-36 0 16,70-35 31,71-18-32,1-17-15</inkml:trace>
  <inkml:trace contextRef="#ctx0" brushRef="#br0" timeOffset="63757.39">1834 9525 0,'0'35'109,"0"-17"-93,0 17-1,0 0-15,0 1 16,0-1-16,0-17 16,0 52-1,0-35 1,0 18-1,0-17-15,0-19 16,0 19-16,0-1 16,0 18-16,0 0 15,0-18-15,0 18 16,0 0-16,0-36 16,0 36-16,0 0 15,0-17-15,0 16 16,-35 1-16,35-17 0,0-1 15,0 0-15,0-17 16,0 17 0,0 18-16,0-18 0,0 18 15,0 0-15,-35-18 16,35 18-16,0-17 16,0-1-16,0 35 15,0 1-15,-35 0 16,35-36-16,0 18 15,0 17-15,-36-17 0,36-17 16,0 16 0,0 1-16,0-17 15,0 17-15,0-1 0,0-16 16,0-1-16,0 18 16,0-18-16,0 18 15,0 0 1,0-18-16,0 1 0,-17 17 15,17-18-15,0 18 16,0 17-16,0-34 16,0 16-16,0 1 15,0-17-15,0 17 16,0 0-16,0-18 16,0 18-16,0 0 15,0-18-15,-36 18 0,36-18 16,0 18-1,0 35 1,0-35-16,0-18 0,0 18 16,0 0-16,0-17 15,0 16-15,0 1 16,0 0-16,0 0 16,0 0-16,-35-18 15,35 18-15,0 0 16,0-18-16,0 18 15,0 0-15,0-17 16,0 17-16,0-1 0,0-16 16,0 17-1,0 0-15,-35 17 16,35 1-16,0-18 0,0-1 16,0 1-16,0-17 15,0 17-15,0 0 16,0-18-16,0 18 15,0-18-15,0 0 16,0 18-16,0 0 16,-35-18-16,35 18 15,0 0-15,0-18 16,0 18-16,0-17 16,0-19-16,0 19 15,0-19-15,0 19 16,0-1-16,0-18 0,0 36 15,0 0-15,0-35 16,0 17-16,0-17 16,-36 17-16,36 0 15,0-17-15,0 17 16,0 1 0,0-19 46,0 36-46,0 0-1,0-35 1,0 35 0,0-36-1,0 36 1,0 0-1,0-35 1,0 17-16,0 0 16,0-17-16,0 35 15,0-36 17,0 19-1,0-72 47,0 19-62</inkml:trace>
  <inkml:trace contextRef="#ctx0" brushRef="#br0" timeOffset="65557.57">1729 9366 0,'35'0'31,"-35"-17"-31,0-19 31,0 72 79,0-1-110,-18 18 0,18 0 15,-35 17-15,35-34 16,0-1-16,-35 0 16,35 0-1,0-70 48,0 0-48,0-36-15,0 1 16,35-1-16,-35 1 16,53-1-16,-53 0 15,35 1-15,-35 35 0,35-1 16,-35 1-16,36 0 15,-19 35 48,-17 35-47,36-35-16,-36 53 15,35-35-15,-35 35 16,35 17-16,-35-17 15,35 0-15,-35-18 16,36 18-16,-36-18 0,17-17 16,-17 17-16,36 1 15,-36-19 1,-36-17 46,-17 0-46,1 0-16,-19 0 16,0-17-16,19 17 15,34 0-15,-17 0 16,70 0 31,-35-53-32</inkml:trace>
  <inkml:trace contextRef="#ctx0" brushRef="#br0" timeOffset="68061.8">11836 16263 0,'0'-35'16,"0"105"124,0 19-124,35 69-16,-35-34 16,53-1-16,-53-35 15,53 18-15,-53-35 16,53-36-16,0-17 16,17-36-1,-35-17 1,18-36-16,0-35 15,53-123 1,-53 88-16,-53 35 16,53-35-16,-53 88 0,35 0 15</inkml:trace>
  <inkml:trace contextRef="#ctx0" brushRef="#br0" timeOffset="68511.67">12718 16704 0,'35'0'63,"0"-35"-47,0 35-1,1 0-15,17 0 16,-36 0-16,19 0 15,-19 0-15,36 17 16,-18-17 15,-52 0 1</inkml:trace>
  <inkml:trace contextRef="#ctx0" brushRef="#br0" timeOffset="68745.11">12771 16916 0,'0'0'0,"52"0"47,-34 0-47,35 0 15,0 0-15,-18 0 16,0 0-16,18 0 16,-53 35 15</inkml:trace>
  <inkml:trace contextRef="#ctx0" brushRef="#br0" timeOffset="69704.69">13370 16210 0,'0'-18'16,"0"-17"-1,0 53 48,53 88-48,-53 52-15,53-16 16,-53 16-16,0-34 16,0-36-16,35-35 15,-35-35-15,18-18 16,-18 35-16,35-35 15,18-35 1,-18-18 0,1-18-16,-1-35 15,0-17-15,18-1 16,-53 1-16,53 17 16,-53 53-16,35 18 15,-35-1-15,0 54 47</inkml:trace>
  <inkml:trace contextRef="#ctx0" brushRef="#br0" timeOffset="70252.25">13899 16863 0,'0'-53'15,"0"35"1,18 18-1,-18 35 17,0-17-17,0 17-15,0 1 16,0-19-16,0 36 16,0-88 30,18-18-46,-18 35 16,0-35-16,17 18 16,-17 18-1,36 17 17,-36 35-32,0 18 15,35 0-15,-35 0 16,0 0-16,0-18 15,35-18-15,-35 19 16,-17-54 31</inkml:trace>
  <inkml:trace contextRef="#ctx0" brushRef="#br0" timeOffset="70432.45">13952 16933 0,'36'0'62,"17"-17"-62,-1 17 31,-52-36-31</inkml:trace>
  <inkml:trace contextRef="#ctx0" brushRef="#br0" timeOffset="70724.53">14235 16739 0,'0'-35'0,"35"53"31,-35 17-15,0 0-16,35 18 15,-35-18-15,0-17 16,0 35-1</inkml:trace>
  <inkml:trace contextRef="#ctx0" brushRef="#br0" timeOffset="70889.53">14235 16845 0,'35'0'47,"0"0"-47,-17 0 16,35 0-16,17 0 16,1-35-16</inkml:trace>
  <inkml:trace contextRef="#ctx0" brushRef="#br0" timeOffset="71610.17">14799 16298 0,'0'-35'0,"0"0"62,0 52-30,53 72-32,-53 34 15,53 36-15,-53-36 16,0-17-16,35 0 15,-35-53-15,53-18 16,-18 0 0,1-35-1,-36-17-15,70-36 16,-17-18-16,18-35 16,-36 1-16,18-19 15,-53 1-15,53-36 16,-53 0-1,0 177 17,0 17-17,0 0-15</inkml:trace>
  <inkml:trace contextRef="#ctx0" brushRef="#br0" timeOffset="72480.05">15469 16898 0,'0'-35'15,"0"70"17,0-17-17,0 17-15,0 18 16,0-35-16,-17 17 16,17 0-16,0-17 15,-18-54 32,18 19-31,0-36-1,0-18-15,0 36 16,0-18-16,0 18 0,35 17 16,1 18-1,-19 0 1,18 0-1,1 35 17,-36 1-1,-18-36-31,0 0 16,-34 0-1,52 35 32,35 36-31,0-36-16,0 0 15,-17 0-15,17 1 16,1-19 0,-36 36-1,0-17 1,-36-36-16,19 17 15,-19-17-15,1 0 16,0 0-16,-36 0 16,1-35-16,17 0 15,18 35-15</inkml:trace>
  <inkml:trace contextRef="#ctx0" brushRef="#br0" timeOffset="102865.12">8326 9454 0,'-18'0'156,"-17"0"-109,17-35-31,-17 35 0,-1-35-1,1 35-15,0 0 16,0 0-16,17-35 15,-17 35-15,-1 0 16,19 0-16,-19 0 16,-16 0-16,16 0 15,1 0-15,17 0 16,-17 0-16,0 0 16,17 17-16,-17-17 15,0 0-15,17 36 16,-17-36-16,-1 35 15,19-35-15,-18 53 16,-1-53-16,1 17 16,17-17-16,-52 53 15,52-53-15,-17 36 16,0-36 0,17 52-16,-17-52 0,-1 18 15,19-18-15,-19 35 16,-16 1-1,16-1 1,1 0 0,35 0-1,-18-35-15,18 36 16,-35-1 0,35 0-1,-35-35-15,35 53 16,-35 0-16,35-18 15,-36-35 1,36 36-16,-35-36 0,35 53 16,-35 0-1,35-18 1,-18-35-16,18 70 16,0-34-16,-35-19 15,35 19-15,0 34 16,-36-70-1,36 35-15,0 18 16,0 0 0,-17-53-16,17 53 15,0-35 1,0 17-16,0 18 16,0-18-16,-35-35 15,35 53-15,0-18 16,0 18-1,0 18 1,0-36 0,0 36-1,0-36 1,0-17-16,0 17 16,0 0-16,0-17 15,0 17-15,0-17 0,-18 17 16,18 0-1,0 1-15,0 17 0,0-18 16,0 0-16,0 0 16,0 18-16,0-35 15,0 35-15,0 0 16,0-18-16,0 18 16,0 18-1,0-36-15,0 0 16,35-17-16,-35 17 15,0 0-15,35-17 16,-35 35-16,36 17 16,-36-17-16,0-17 15,35-1-15,-35 0 16,18 0-16,-18-17 16,53 17-1,-53 1-15,53-1 0,-53-17 16,52-18-16,-52 70 15,53-35-15,-53 1 16,36-19-16,-1 19 16,0-1-16,18 0 15,-35 0-15,35-35 16,-18 36-16,18-36 16,-36 35-16,19-35 0,-1 35 15,-17-35 1,17 35-16,0-35 0,-17 0 15,17 36-15,0-36 16,-17 0-16,17 0 16,54 0-1,-37 0-15,-16 0 16,-19 0-16,19 0 16,-19 0-16,19 0 15,-1 0-15,-18-18 16,19 18-16,-1 0 15,0-35-15,18 35 16,0-35-16,0 35 16,-18-36-16,1 36 15,-1-35-15,-17 35 16,17-18-16,18 18 16,-53-35-16,35 35 15,0-35-15,1 35 16,-36-18-1,52 18-15,-34-53 0,17 53 16,1-53-16,-19 53 16,-17-35-16,53 35 15,-53-18-15,53 18 16,-53-52-16,35 52 16,-35-71-16,53 53 15,-17-17-15,-36 0 0,53-1 16,-53 19-16,52 17 15,-52-53-15,18 18 16,-18 17-16,35-17 16,-35-1-16,53 1 15,-53 0-15,53-18 16,-53 18-16,35-1 16,-35 19-16,18-18 15,-18 17-15,35-17 16,-35-1-16,0 19 15,36-19-15,-36-17 16,0 1-16,35 16 16,-35-17-16,0-17 15,0-1-15,35 1 0,-35 34 16,0-34 0,0 17-16,0 0 15,0 35-15,0-17 16,0 0-16,0 17 15,0-35-15,-17 0 16,17 36-16,0-36 16,-36 0-16,36 35 15,0-17-15,-35 0 16,35 17-16,0-17 16,-35 0-16,35 17 15,0-17-15,0-1 16,-18 19-16,18-36 0,0 0 15,-35 18 1,35-1-16,-35-17 16,35 36-16,-36-19 0,36 1 15,-35 0-15,35 17 16,-18-17-16,18 0 16,-35 17-16,35-17 15,-35 0-15,35 17 16,-35-17-16,35-1 15,-36 19-15,36-19 16,-35 36-16,35-53 16,-35 53-16,35-35 0,-18 35 15,18-35-15,-35 35 16,35-35-16,-35 35 16,35-18-16,-36 18 15,1-35 1,-18 35-16,0 0 0,-35 0 15,0-36-15,52 36 16,-16 0-16,-1-35 16,35 35-16,-17 0 15,35 18 1</inkml:trace>
  <inkml:trace contextRef="#ctx0" brushRef="#br0" timeOffset="116397.25">4075 8520 0,'-36'0'172,"1"0"-156,0 0-1,-1 17 1,1-17-16,18 0 0,17 18 15,-53-18 1,0 35 0,17-35-16,36 35 15,-35-35-15,0 0 16,17 18 0,-17-18-1,0 35 1,17-35-1,18 36 1,-35-36-16,-1 35 16,19-17-1,-54 17 1,18 18 0,0-18-1,18 0 1,0 18-1,0 0 1,35-35 0,-36 17-16,36 0 15,-35-17-15,35 35 16,-35 0-16,35-36 16,0 19-16,-53-1 15,53 18-15,-18-53 16,18 35-1,-35 18-15,0 0 16,35-35 0,-36 17-1,36 18-15,-35-53 16,35 35-16,0 0 16,-18-35-1,18 53 1,0 18-16,-35-54 15,35 19-15,-35-1 16,35-17-16,-35 17 16,35 0-16,0-17 15,-18 17-15,18 0 0,0-17 16,-35 53 0,35-36-1,0 0-15,-36 0 16,36 1-16,0 17 15,0-36 1,0 19-16,0-1 16,0 18-1,0 0 1,-35 0 0,35 0-1,0-18 1,0 35-16,-35-52 15,35 53 1,0-36-16,-35 0 16,35-17-16,0 17 15,0-17 1,-18 35-16,18-18 0,0-18 16,0 19-16,-35 17 15,35-36-15,0 36 16,0-17-16,-36-19 15,36 36-15,0-18 16,0-17-16,-35 17 16,35 1-16,0-1 15,0 0-15,0 36 16,0-54 0,0 19-16,0-19 15,0 18-15,0 1 16,0-19-16,0 19 15,0-19-15,0 19 16,-35-1-16,35-17 16,0 17-16,0 0 15,0 0 1,0 18 0,0 0-1,0-18 1,0 18-16,0 0 15,0-35 1,0 17-16,0-17 16,-18 17-16,18 0 15,0-17-15,0 17 16,0 1-16,0-19 16,-35 19-16,35-1 15,0-18-15,0 19 16,0-19-16,0 36 15,-35 0-15,35 0 16,0-18-16,0 1 16,0-19-16,0 19 15,-36-1-15,36 0 0,0 18 16,0 0-16,0 0 16,-35-18-16,35 0 15,0 18-15,0-35 16,0 17-16,0-17 15,0 35-15,0-18 16,0-17-16,0 17 16,0 18-16,-35-18 15,35 0-15,0 18 16,0-17-16,0 17 16,0 0-16,0-18 15,0 0-15,0-17 16,0 17-16,0 0 0,0-17 15,0 17-15,0-17 16,0 17-16,0 0 16,0-17-16,0 17 15,0-17-15,17-18 16,-17 53-16,0-18 16,0-17-16,0 17 15,36 0-15,-36-17 16,0 17-16,0 18 31,0-18-31,35-17 0,-35 17 16,0 1-16,0-19 0,0 89 31,0-71-31,18 18 0,-18 0 16,0-18-16,0 18 15,35 0-15,-35 0 16,0-17-16,0 16 15,35 1-15,-35-17 16,0 17-16,0-1 16,36-16-16,-36-1 15,0 18-15,35 0 16,-35-18-16,35 18 16,-35-18-16,0 1 15,18-1-15,-18 0 16,0-17-16,35 17 0,-35 0 15,35 1-15,-35-19 16,36 19-16,-36-1 16,35-18-16,-35 19 15,17-36-15,-17 53 16,53-53-16,-53 35 16,71 18-1,-18-18 1,0 0-1,0 18 1,17-17-16,-34-36 16,-19 0-1,36 35-15,0-35 0,-18 0 16,1 0-16,-19 0 16,18 18-16,1-18 15,-19 0-15,19 0 16,-1 0-16,-17 0 15,17 0-15,-18 0 16,36 0-16,0 0 16,0-89-16,0 72 15,0-19-15,-18 1 16,18 0-16,0 0 16,-18-1-16,1 1 15,-19-18 1,36 18-16,-53 17 15,36-17-15,-36-18 0,52 0 16,-52 18-16,53 0 16,-53-1-16,36 1 15,-36 17-15,53-17 16,-53 0-16,53-1 16,-53 19-16,35-18 15,-35-1-15,35 1 16,-35 0-16,53-1 15,-53-16-15,18 16 16,-18-17-16,35 0 16,-35 1-16,35 34 15,-35-17-15,0 17 0,35-17 16,-35-1-16,0 19 16,36-19-1,-36 1-15,17 0 0,-17 0 16,0-1-16,36 1 15,-36 17-15,0-17 16,35-35 0,-35 52-1,0-17-15,35-1 0,-35 19 16,0-54 0,35 1-1,-35 34-15,0 19 16,36-19-16,-36 1 15,35-18-15,-35 18 0,18-18 16,-18 0-16,35 18 16,-35-18-16,35 0 15,-35 0-15,0 18 16,36-18-16,-36 0 16,0 18-16,35-18 15,-35 0-15,0 0 16,35 18-16,-35-18 15,0-106 1,0 106-16,35-17 16,-35 34-1,0-34-15,0-1 0,36 1 16,-36-1 0,0 18-16,35-17 0,-35-1 15,0 1-15,0-19 16,0 19-16,0 17 15,0-18-15,0 1 16,0-1-16,0 18 16,0-17-16,0-1 15,0 36-15,0-18 16,0 0-16,0 18 16,0-18-16,0 0 15,0 35-15,0-17 16,0 0-16,0 17 0,0-17 15,0 17-15,0-17 16,0 0-16,0 17 16,0-17-16,0 17 15,0-17-15,0 0 16,0 17-16,0-17 16,0 17-16,0-17 15,0-1-15,0 19 16,0-19-16,-18 1 15,18 18-15,0-19 16,0 19-16,0-19 16,0-17-16,0 36 0,0-18 15,0 17 1,-35-17-16,35-1 0,0 19 16,0-19-16,0 1 15,0 18-15,-35-19 16,35 1-16,0 0 15,0-1-15,-18 1 16,18 0-16,0 0 16,-35-1-16,35 19 15,0-19-15,0-17 16,-35 18-16,35-18 16,0 0-16,-36 0 15,36 18-15,0-18 0,-35 18 16,35 0-1,0-1-15,-18 1 0,18 17 16,0-17-16,-35 0 16,35 17-16,0-17 15,-35 0-15,35 17 16,-36-35 0,36 0-1,0 18 1,0 0-16,-17 35 15,17-53-15,0 18 16,0-1 0,-35 1-1,35 17 1,0-17 15,-36 0 0,36 17-15,-35 18 0,35-35-16,-18-18 31,18 35-15,-35 18-1,35-35 1,-35 35-16,35-18 15,-18-17-15,-17 0 16,0 0 0,35 17-1,-36 18 1,36-35 0,-17 35-16,17-36 15,-36 19 1,-16-19-1,16 1 1,19 0 0,-19 0-1,1 17 17,0-17-17,17-1 16,-17 36-15,35-35-16,-35 35 16,35-18-1,-18 18 1,53 71 15</inkml:trace>
  <inkml:trace contextRef="#ctx0" brushRef="#br0" timeOffset="120717.56">2681 6297 0,'0'-18'16,"-18"18"-1,1 0 32,-18 0-16,17 0-15,-53 0 0,18 0-16,1 0 15,34 0-15,-35 0 16,18 0-16,-18 18 16,17-18-16,1 71 15,0-36-15,0 0 16,17 0-16,-17 18 15,-1-17-15,1 17 16,35-1-16,-35 1 16,35-17-16,0 17 15,0 0-15,0-18 0,35 18 16,18 0-16,18-18 16,-1-35-16,1 0 15,-18 0-15,0 0 16,0 0-16,-18 0 15,0 0-15,18-18 16,0-17 0</inkml:trace>
  <inkml:trace contextRef="#ctx0" brushRef="#br0" timeOffset="121617.57">2822 6826 0,'0'-35'47,"-53"35"-16,53 18-15,-53 17-16,53-17 15,-53 34-15,53-16 16,0-19-16,-17 19 16,52-36 31,-35-18-32,35 0-15,1-35 16,-1 18-1,0 35 1,-35-35-16,18 35 16,17 0 31,-35 18-32,0 17 1,0-18-1,35-52 79,-17 35-63,17 53-15,-35 0 0,36-18-1,-1-35 1</inkml:trace>
  <inkml:trace contextRef="#ctx0" brushRef="#br0" timeOffset="122329.24">3334 6791 0,'0'-53'16,"0"18"-1,-18 35-15,0 0 32,18 53-32,-52 0 15,52 0-15,-36-18 16,36 0-16,0 18 16,18-53-16,0 0 31,17 0-31,71-159 31,-71 89-31,0-1 0,0-35 16,-35 18-16,53-18 15,-53 18-15,0 18 16,36 52-16,-36 36 47,0 17-47,0 18 15,0-18-15,-18 36 16,18-1-16,0 18 0,0-35 16,0-18-1,0 18-15,0-17 16,18-36-16,-1 0 31,-17-18-15,36 18-1,-36-35-15,0 70 47,35-35-47,-35 71 16,0-54 0,18 36-1,17-18-15,0-35 31</inkml:trace>
  <inkml:trace contextRef="#ctx0" brushRef="#br0" timeOffset="122531.68">3881 6473 0,'-18'0'47,"36"0"-16</inkml:trace>
  <inkml:trace contextRef="#ctx0" brushRef="#br0" timeOffset="123152.36">4092 6121 0,'0'70'47,"0"18"-47,0 54 15,0-19-15,0 0 16,-35 1-16,35-53 16,0-54-16,0 18 15,18-70 32,-18 0-47,0-36 16,0-17-16,0 0 15,35 53-15,0-1 32,18 36-17,-18 0-15,18 18 16,-35-18-16,17 0 16,0 0-16,-35 53 15,18-53-15</inkml:trace>
  <inkml:trace contextRef="#ctx0" brushRef="#br0" timeOffset="123384.39">4322 6879 0,'0'18'16,"0"17"0,0 0-16,17-35 15,18 18 1,-17-18 0</inkml:trace>
  <inkml:trace contextRef="#ctx0" brushRef="#br0" timeOffset="123571.89">4498 6368 0,'35'0'62</inkml:trace>
  <inkml:trace contextRef="#ctx0" brushRef="#br0" timeOffset="125088.63">4586 6791 0,'-18'0'93,"-17"88"-77,35 0 0,0-35-16,0-35 15,0 17 1,18-35-1,52 0 1,-52-35-16,17 0 16,1 17-16,-1-35 15,-35 0-15,53 18 16,-53 17-16,17 18 16,-17-35-16,36 88 31,-36-18-31,0-17 15,0 35 1,0-18 0,0-70 46,0-1-62,35 36 16,-35-35-16,53 35 15,-53-35-15,18 35 32,-18 18-17,0-1-15,0 18 32,0-17-32,0 17 31,35 1-16,0-36 17,-17 0 186,35-18-186,-18-35-17,-35 35 1,35 18-16,-35-70 16,53 35-16,-53-1 0,53 1 15,-18 17 1,-17 18 15,-18 18 0,0 17-31,0 1 16,0-19-16,0 36 16,0-70 30,0-1-30,35-17-16,-35-1 16,53 1-16,-18 17 15,-17 18 17,17 36-17,-35-1-15,0 0 16,0 18-16,0-18 15,36 1 1,34-36-16,1 0 16</inkml:trace>
  <inkml:trace contextRef="#ctx0" brushRef="#br0" timeOffset="126122.26">5874 6897 0,'-18'0'31,"53"0"47,-35-18-78,36 18 0,-36-17 16,17-19-1,-17 1 1,0 17-1,-35-17 1,0 35 0,35 35-1,-18 1-15,18 17 16,0-1-16,0-16 16,0 17-16,0-18 0,0 0 15,53-35-15,-53 18 16,53-18-16,-35 0 15,17 0-15,0-18 16,-17 1-16,17-19 16,-35 1-16,53-18 15,-53 18-15,0 0 16,35 35-16,-35-36 16,0 54-1,0 17 1,0-17-16,-17 17 15,17 0-15,0 1 16,17-36-16,1 0 31,17 0-31,-35-18 16,53-17-16,-53-1 16,18 1-16,-18 18 15,0 34 32,0 18-47,0 1 16,0-19-16,35 36 15,0-53 1,1 0 0,-1 0-1,0-53-15,0 53 0,1-53 16,-19 53-1,19 36 1,-36 17-16,0-18 16,35 0-16,-35 0 15,17-35-15,19 0 16,-1 0-16</inkml:trace>
  <inkml:trace contextRef="#ctx0" brushRef="#br0" timeOffset="134421.53">11324 8802 0,'-17'0'156,"-1"0"-31,-17 0-94,-1 17 1,19-17-17,-19 36 1,1-36-1,35 35 1,-18-35-16,-17 0 16,35 18-1,-35-18 1,35 35-16,-18-35 16,-17 35-16,0 0 31,17-35-16,18 18 1,-35-18 0,35 35 15,-35-35-31,17 36 31,-17-36 0,35 17 1,-36-17 749,36 36-578,-17-36-203,-19 0 31,36 17-31,-17-17 16,17 35 0,-35-35-1,35 36 1,-36-36-1,36 17 1,-17-17 0,-19 36 15,1-1 0,35-17 0,-18-18-15,18 35 203,-35-35-219,0 35 31,35-17 0,-18-18-15,18 35 0,-35-35-16,35 35 15,-18-35 1,18 18-1,-35-18-15,35 35 16,-35-35 0,35 18-1,-18-18-15,18 35 16,-35 0 0,35-17-1,-35-18-15,35 35 16,-18-35-1,18 36 1,0-19 15,-35-17-15,35 36-16,0-19 31,-18-17-31,18 35 16,0 1-1,-35-36 1,35 17-16,0 19 16,-36-36-1,36 17 1,0 19 0,-17-36-16,17 35 15,0 0 1,-35-35-16,35 35 15,0-17 1,-36 17 0,36 18-1,0-35 17,-17-18-32,17 35 15,0 0 1,0-17-1,-36 17 17,36 1 61,0-19-61,-35-17-32,35 36 15,0-19 17,0 18-1,-18-35-16,18 36 32,0-19-15,0 19-17,-35-1 16,35-17-15,0 17 0,-35-35-16,35 18 15,0 17 1,-18 18 0,18-36-1,0 19 1,-35-36-1,35 35 1,0-17 0,0 34-1,-35-16 1,35-19 0,0 19 15,0-19 31,0 19-30,0-1 30,0-18-46,-18-17 15,18 36-31,-35-36 172</inkml:trace>
  <inkml:trace contextRef="#ctx0" brushRef="#br0" timeOffset="151770.28">9807 10936 0,'-17'0'250,"17"35"-219,0 1-15,0-19 30,-18-17-30,18 36 0,0-19 46,0 18-31,-35-35-15,35 36 0,0-19 15,0 19 0,-36-36 0,36 17-15,0 19 0,0-1 15,-17-35-31,17 18 16,0 17-1,0-18 16,0 19-15,-36-36-16,36 35 31,0 0-15,0 1 0,0-19-1,0 18 1,0 1 15,-17-36-15,17 17-16,0 19 31,0-19 0,-35-17-31,35 36 16,0-1-1,-36-18 17,36 19-17,0-1 17,0-17-17,-17-18 1,17 35-16,0-17 31,0 17-15,0 0-1,0-17 1,0 35 15,0-36-15,0 36-1,0-17 1,-36-19 0,36 36-1,0-18 1,0-17 0,0 17-1,0 1-15,0-19 31,0 18-31,0-17 16,0 17 0,-35-35-1,35 36-15,0-19 16,0 36 15,0-35-15,0 17-1,0 0 1,0-17 0,0 17-1,0 1 1,0-1 0,0 0-1,0-17-15,0 35 16,0 17-1,0-52 1,0 35 0,0-18-16,0-17 15,0 17-15,0 18 16,0-18 0,0 1-16,0-19 15,0 18-15,0-17 16,0 17-16,0 1 0,0-19 31,-35 36-31,35-18 0,0-17 16,0 35-1,0 0 1,0-18 0,0 0-16,0 18 15,0-17 1,0-1-1,17 18 1,-17-35-16,0 52 16,0-35-16,0-17 15,0 17-15,0-17 16,0 17-16,0 18 16,0-18-1,0 18 1,0 0-1,0-35 1,0 35 0,0-18-1,0 0 1,0 18 0,36 0-1,-36-18-15,0 18 31,0 0-31,35-53 16,-35 36-16,0 16 16,0 1-1,35-35 1,-35 35 0,0-18-1,18-35 1,-18 18-16,0 35 15,35-53 1,-35 53-16,0-36 0,0 36 31,18-53-31,-18 53 0,0-35 16,35 17 0,-35 0-1,35 1 1,-35 17-1,0-1 1,36-52 0,-36 36-16,0 17 15,17-53 1,-17 53-16,0-36 16,36 18-1,-36 1 1,35-1-1,-35-17 1,35 17 0,-35-17 15,18-18-31,-18 35 16,35-35-1,-35 53 1,18-53-16,-18 17 15,35 19 1,0-1 0,-17-35-1,-18 35 1,35-35-16,-35 18 16,53-18-1,-53 35-15,18-35 16,-18 18-16,35-18 15,-35 35-15,35-35 16,-35 35-16,18-35 16,-18 18-16,35-18 15,-35 35 1,18-35-16,17 18 31,0-18-31,-35 35 31,18-35-31,17 0 16,-35 35 0,36-35-16,-19 0 15,36 0 1,-53 18 0,35-18-1,18 0-15,0 35 16,0-35-1,-18 0 1,18 0 0,-17 0-1,-1 0-15,0 0 16,-17 0 0,17 0-1,0 0 1,-17 0-1,35 0 1,0 0 0,-18 0-1,0 0 1,-35-35-16,18 35 16,35 0-1,-53-35-15,53 35 16,-35 0-16,17-35 0,35-1 31,-34 36-31,-36-35 0,35 35 16,-35-35-1,35 35-15,0-18 16,-35-17 0,53 35-1,-53-35-15,18 35 16,-18-36-16,35 36 15,-35-53-15,18 53 16,-18-53-16,53 53 16,-53-35-16,53 0 15,-18-18 1,-35 0 0,18 53-16,-18-35 15,0-1-15,53 1 16,-53 0-1,35 35-15,-35-53 16,18 18 0,-18-18-1,35 53-15,-35-18 16,0-17 0,35 35-16,-35-18 15,0-17 1,18 35-16,-18-35 0,0 17 15,35 18 1,-35-35-16,0 17 16,35-17-1,-35-18 1,36 0 0,-36 35-1,17-17 1,-17 0-1,0 17 1,35 18-16,-35-53 31,0 36-31,18 17 16,-18-36-16,0 1 16,0 17-1,35 18 1,-35-35-1,0 18 1,0-36 15,36 53-31,-36-36 16,0 19 15,0-36-15,17 53-1,-17-35-15,0 17 16,0-17 0,0 17-1,0-17 1,36 35 0,-36-53-16,0 35 15,0-17 1,0 17-1,0-17 17,0 0-17,0 17 1,0-17 0,0 17-1,17 18 1,-17-35-16,0 0 15,0-1 1,0-17 0,0 18-1,0 17 1,0-17 0,0 18-1,0-19 1,0 1-1,0 17 1,0-17 0,0 17-1,0-17 1,0 0 0,0 17-1,0-17 1,0 17-1,0-35 1,0 0 0,35 1-1,-35-1 1,0 17-16,0-17 16,0 36-1,0-18-15,0 17 16,0-17-16,0-36 15,0 53 1,0-17-16,0 17 16,0-17-16,0 0 15,0 17-15,0-17 16,0 17-16,0-52 16,0 35-1,0-1-15,0 1 16,0-18-1,0 0 1,0 18 0,0-18-1,0 0 1,0 18 0,0-18-1,0 0 1,-35 53-16,35-35 15,0-1-15,0 1 16,0 17-16,0-17 16,0 18-16,0-19 0,0 1 15,0 17-15,0-52 16,0 52 0,0-17-1,0 0-15,0 17 0,0-17 16,0 17-16,0-17 15,0-1-15,0 19 16,0-18-16,0 17 16,-35-17-16,35-1 15,0 19-15,0-19 16,0 1-16,0 18 16,0-54-1,0 36-15,0-1 16,0 1-16,0 18 15,0-19-15,-35 1 16,35 17-16,0-17 16,0 0-1,0-1-15,0 1 16,-18-18 0,18 0-1,0 0 1,0 1-1,-35 52-15,35-36 16,0 1-16,0 0 31,0 17-31,0-17 16,0 17 0,0-35-1,0 0 1,0 18-1,-36-18 1,36-17 0,0 17-1,0 17 1,0 1 0,-35 35-16,35-53 15,0 36-15,0-36 16,-17 0-1,17 35-15,0-17 16,-36-36 0,36 54-16,0-54 15,-35 36 1,35-1-16,0 1 16,-35 0-1,35 0-15,-36-1 16,36-17-1,-35 18 1,35 18 0,0-19 15,-17 36-31,17-35 31,-36 17 0,36-17-15,-35 35 0,35-35-1,-18 35 1,18-18 0,-35-17-1,0 0 16,-1-1-15,19 19 15,-18-36-15,35 17 15,-36 36-31,36-17 16,-17 17-1,17-35 1,0-1 0,-36 36-1,36-17 1,0-19 0,-35 36-1,35-17 1,0-19 15,-18 36-15,18-35 15,-35 35 0,35-17-15,-17 17 15,17-36-31,-36 36 16,36-17-1,-35 17 1,35-36 46,-18 36-46,18-35 0,-35 35-1,17 0 17,18-18-17,-35 18 1,0 0 15,35-35 0,-18 35-15,-17 0 15,17 0 0,-17 0-15,35 18 0,-35-18-1,35 17 1,-18-17-16,-17 106 16,-53-35-16,-36-71 15</inkml:trace>
  <inkml:trace contextRef="#ctx0" brushRef="#br0" timeOffset="163726.54">10089 7832 0,'0'0'0,"-17"0"15,-18 0 1,-1 0 0,19 0-1,-19 0 1,1 0-1,0 0-15,-1 0 16,19 17-16,-18-17 16,-1 36-16,19-36 15,17 52-15,-53-34 16,53 17-16,-36 18 16,36 0-16,0-17 15,0-1-15,0-18 16,0 19-16,36-36 0,-36 35 15,35-35-15,0 0 16,-17 0-16,17 0 16,0 0-16</inkml:trace>
  <inkml:trace contextRef="#ctx0" brushRef="#br0" timeOffset="164459.76">10089 8149 0,'0'-17'31,"-17"17"0,-1 0-15,18 17-1,0 18-15,-35 1 16,35-19-16,0 19 16,18-36 30,-18-18-46,35-17 16,35-36 0,-52 36-16,17 35 31,-35 18-15,0 17-1,0-18 1,0 19-1,0-72 48,36 36-63,-19 0 31,-17 18-15,0 0-1,35-18 1,-35 35 0</inkml:trace>
  <inkml:trace contextRef="#ctx0" brushRef="#br0" timeOffset="165118.76">10530 8114 0,'0'-18'15,"-17"18"1,-36 36-1,53 16-15,-53 1 16,53-17-16,0 17 16,0-18-1,18-35 1,-1 0-16,18 0 16,1-53-16,-1 0 15,0 0-15,1-17 16,-19 17-16,-17 17 0,71-52 15,-71 35-15,0-17 16,0 34-16,0 72 47,0 17-47,0-1 16,0 19-1,0 0-15,-35 17 0,35 0 16,0-17-16,0-19 15,0-34-15,17-18 16,-17 35-16,35-35 16,-17 0-1,-18-35-15,35 17 16,-35-17-16,36 35 16,-19 35 30,-17-17-30,36-18-16,-1 0 31</inkml:trace>
  <inkml:trace contextRef="#ctx0" brushRef="#br0" timeOffset="165300.24">11077 7955 0,'0'-18'78</inkml:trace>
  <inkml:trace contextRef="#ctx0" brushRef="#br0" timeOffset="165948.29">11148 7885 0,'0'35'31,"0"18"-31,0 35 16,-18 18-16,18-18 16,0-17-16,0-19 15,-35-34-15,35 17 16,35-88 31,-35-35-32,35 35-15,-35 18 16,0 17 0,36 18-1,17 18 1,0-18-1,-18 18-15,0-18 16</inkml:trace>
  <inkml:trace contextRef="#ctx0" brushRef="#br0" timeOffset="166148.31">11395 8431 0,'0'0'0,"0"71"16,0-36-16,0-17 15,0 35 1</inkml:trace>
  <inkml:trace contextRef="#ctx0" brushRef="#br0" timeOffset="166328.57">11518 8343 0</inkml:trace>
  <inkml:trace contextRef="#ctx0" brushRef="#br0" timeOffset="167220.14">11571 8520 0,'0'-18'0,"-18"18"47,18 53-47,-17-18 15,17-17-15,0 17 16,0-17-16,0 17 15,35-35 17,0-18-32,-17 1 15,17-19-15,1 1 16,-1 0-16,-18 35 16,-17-18-16,36 18 15,-36 18 1,0 35-1,0 0 1,0-71 47,35 18-48,-35-35-15,18 35 16,17 0 15,-35 17-15,0 36-16,0-17 15,35-1 1,-17-35 15,17 0-15,-35-35-1,35 35-15,-35-36 16,53 36-16,-17 0 16,-36 36 31,0-1-47,0-17 0,0 34 31,0-87 16,35 35-32,-35-35-15,53 35 16,-18 0 0,-17 35 15,-18-17-16,35-18 17,0 0-32</inkml:trace>
  <inkml:trace contextRef="#ctx0" brushRef="#br0" timeOffset="168188.98">12400 8696 0,'18'35'15,"17"-35"16,0-35-15,-35 17 0,0-17-1,-17 35 32,-19 35-47,36-17 16,-35 35-16,35 0 15,0 17-15,0-34 16,0-1-16,18-35 16,17 35-16,-17-35 15,17 0-15,0 0 16,-17-17-16,17-19 16,-35 1-16,53 0 15,-53-1-15,35 1 0,-35 18 16,0-19-1,0 54 1,0 0 0,-17 70 15,17-53-31,0-17 16,17-18-1,1 0 16,17-53-15,-35 0 0,0 70-1,0 36 1,0 0 0,0-17-1,36-36 1,-1 0-1,18 0 1,-18-18 0,0 18-16,-35-35 15,18 35-15,-18 17 16,35 19 0,-35-19-16,0 18 0,0 1 15,0-19 1,53-17-1</inkml:trace>
  <inkml:trace contextRef="#ctx0" brushRef="#br0" timeOffset="169973.27">6703 8467 0,'0'-18'16,"0"-35"0,0 18-1,-18 35 1,18-18-16,0-17 16,-35 35-1,-89-35 1,36 35-1,18 0-15,-1 0 16,1 53-16,17-1 0,0 37 16,0 16-1,0-16-15,53 34 0,0 18 16,0-17-16,35-18 16,18-36-16,0-17 15,18-18-15,-36-35 16,18 36-16,0-36 15,0 0-15,-36 0 16,18-18-16,1 18 16,-19-35-1</inkml:trace>
  <inkml:trace contextRef="#ctx0" brushRef="#br0" timeOffset="170514.49">6773 9066 0,'0'-35'32,"0"0"-1,-53 35-15,18 0-16,17 0 15,-17 35-15,0 0 16,35 18-16,-35-17 15,35-1-15,17 0 16,36-35 0,-35 0-1,17 0-15,0-18 16,18-52 0,-53 35-16,18 35 0,-18-36 15,0 54 16,0 17-15,0 1-16,35-19 16,1-17 15</inkml:trace>
  <inkml:trace contextRef="#ctx0" brushRef="#br0" timeOffset="171037.83">6879 9031 0,'0'18'31,"0"35"-31,0 0 16,0 17-16,-17 1 16,17-1-16,0-34 15,0-1-15,0 0 16,17-35-16,-17-18 31,0-17-15,35 0-16,-35-36 15,0-17-15,0 0 16,0-36-16,0 36 16,36 35-1,-19 18-15,19 35 16,-1 0 0,0 0-16,0 35 15,1 1-15,-36-19 16,35 19-16,-35-1 15,0 0 1,0 0 0,-18-35-16,1 0 15,-54 0 1,18 0 0,53 36-16</inkml:trace>
  <inkml:trace contextRef="#ctx0" brushRef="#br0" timeOffset="171383.64">7267 8326 0,'0'17'31,"0"36"-15,35 35-16,-35 36 15,0 17-15,0-18 16,0 1-16,36-54 15,-36-17-15,0-35 16,17-18-16,-17 35 0,0-70 47,0 17-47,0-35 16</inkml:trace>
  <inkml:trace contextRef="#ctx0" brushRef="#br0" timeOffset="171547.48">7285 8731 0,'17'0'16,"36"0"-1,-35 0-15,17 0 16,-17 0-16,17 0 0,18-35 16,0 35-1,-18-35-15,1 35 0,-1 0 16</inkml:trace>
  <inkml:trace contextRef="#ctx0" brushRef="#br0" timeOffset="172418.87">7585 8978 0,'17'0'62,"-17"-17"-46,18 17-1,-18-18 1,0-17 0,0 17-1,-53 18 17,0 53-17,53-35-15,0 34 16,0 19-1,0-18-15,53-53 32,0 0-17,-35 0-15,17-35 16,0-1-16,0 19 16,-35-19-16,36 1 15,-36 18-15,0-19 16,0 89 15,-18-18-31,18-17 16,0 17-1,0 1-15,35-36 32,18-18-17,-17-70 1,-36 70-1,35 18-15,-35-53 16,0 106 15,0-35-15,0 17-16,0 0 16,17 1-1,19-36-15,17 0 16,-36 0-1,54-71 1,-36 36-16,0 0 16,-17 35-16,35 0 15,-53 17 1,35 36-16,-35-18 16,0 18-16,36-17 15,-19-1 1</inkml:trace>
  <inkml:trace contextRef="#ctx0" brushRef="#br0" timeOffset="175478.37">2910 7479 0,'0'-35'0,"0"-1"94,0 19-47,0 70 531,0-18-562,36-35 46,-36-18-15,0 36 16,35 35-48,-35-36 1,18-17-1,-18-35 48,-18 0-47,18 53 46,18-18-46</inkml:trace>
  <inkml:trace contextRef="#ctx0" brushRef="#br0" timeOffset="176432.47">2999 7479 0,'0'-18'15,"-18"71"48,-17 18-48,-1 17-15,1 18 16,-18 0-16,53-54 16,-53 19-16,53-36 15,0 1-15,0-72 47,18-17-31,-18 18-16,35-18 15,-35 0-15,53-17 16,-53-1-16,35 1 16,-35-1-16,36 36 0,-36 0 15,35-1 1,-17 19-16,17 17 31,18 35-15,-53 18-1,35 35-15,-35 0 16,35 18-16,-35-53 16,36 17-16,-36-17 15,0-17-15,35-1 16,-35-17-16,0 17 16</inkml:trace>
  <inkml:trace contextRef="#ctx0" brushRef="#br0" timeOffset="176635.63">2981 7867 0,'18'0'63,"-1"0"-63,36 0 15,0 0 1,-35 0-16,17 0 16</inkml:trace>
  <inkml:trace contextRef="#ctx0" brushRef="#br0" timeOffset="177270.15">3228 7849 0,'35'0'0,"0"0"32,1-35-32,-1 35 15,0-53-15,-17 53 16,17-70-16,0 52 16,-35-17-1,53-1-15,-53 1 0,36 0 16,-36-18-16,0 0 15,0 18-15,0-18 16,0 17-16,0 19 16,-18 17-16,18 70 31,-35 1-15,35 17-16,-36 36 15,36-1-15,0-35 16,0 53-1,0-105-15,0-1 16,0 0 0,36-35-1,17 0 1,-53-35-16,35 35 16,-35-53-16,35 35 0,-35 36 62,53-18-46,-53 53-16,18-53 15,17 0 17,18 0-17</inkml:trace>
  <inkml:trace contextRef="#ctx0" brushRef="#br0" timeOffset="177442.07">3828 7638 0,'0'17'78</inkml:trace>
  <inkml:trace contextRef="#ctx0" brushRef="#br0" timeOffset="178095.86">3757 8061 0,'18'0'16,"-18"-18"-16,35 18 15,-35-35-15,35 0 16,1-1-16,-1 1 16,0 0-16,0 17 15,-17 18-15,17-53 16,-35 124 31,0-36-47,0 0 15,0 1 1,0 17-16,0-71 62,53 18-62,-53-71 16,18 71-16,-18-35 16,35 35-16,-17 0 47,-18 18-47,0 17 15,0 18 1,0-35-16,0-54 47,35 1-32,-35 17-15,35-17 16,1 0 0,-36 70 15,35 0-31,-35-17 15,18 35 1,34-53-16,-16 0 16</inkml:trace>
  <inkml:trace contextRef="#ctx0" brushRef="#br0" timeOffset="178725.75">4392 7955 0,'35'-18'31,"18"-17"-16,-17 0 1,-36 17 0,0-17-1,-18 88 17,18-18-17,0 0-15,0 1 16,0-1-16,0-17 15,35-18 17,0-18-32,18-53 15,-53 54 1,18-18-16,17-1 16,-35 72 15,0-19-16,0 18-15,0 18 16,0-70 47,36-19-63,-1 36 31,-35 36-16,0-1 1,17-35 0,36 0-1</inkml:trace>
  <inkml:trace contextRef="#ctx0" brushRef="#br0" timeOffset="179309.59">4992 7232 0,'0'35'32,"0"18"-17,0 71-15,0-1 16,0-17-16,0-18 16,35-35-16,-35-18 15,0-17 1,35-71 31,-35 18-47,0-18 0,0 0 15,0 18-15,36-18 16,-19 53 0,19-36-1,-1 36-15,-18 0 16,19 0-16,-19 0 15,-17 36-15</inkml:trace>
  <inkml:trace contextRef="#ctx0" brushRef="#br0" timeOffset="182205.83">5450 7796 0,'-17'0'125,"-36"0"-110,0 0 1,18 0 0,35 36-16,-18-1 15,18-17-15,0 34 16,18-52 15,17 0-31,0-17 16,0-18-1,-35 17-15,36-17 0,-1-18 16,-35 88 31,0-17-31,35-18-16,-35 53 15,18-53 1,17 0-1,1-36 17</inkml:trace>
  <inkml:trace contextRef="#ctx0" brushRef="#br0" timeOffset="182631.27">5592 7391 0,'35'70'32,"-35"1"-17,0 17-15,0 0 16,0-35-16,0 18 15,0-18-15,0-36 16,35 18 0,-35-70 31,35 0-32,-35 0-15,0-1 16,0-17-1,18 53-15,17-17 16,18 17 0,-35 0-1,17 0 1,-17 0 0</inkml:trace>
  <inkml:trace contextRef="#ctx0" brushRef="#br0" timeOffset="183098.09">6032 7497 0,'-17'0'31,"-18"17"0,35 1-15,0 17-16,0 0 0,0-17 31,17-18-31,18 0 16,-17 0-1,17 0 1,-35-53-1,0 18-15,-17 35 16,-1 0-16,-35 0 16,0 0-16,18 35 15</inkml:trace>
  <inkml:trace contextRef="#ctx0" brushRef="#br0" timeOffset="186600.29">9737 8625 0,'0'36'125,"0"34"-125,-36 1 16,36-36-16,0 18 0,0 0 15,0-35-15,0-36 63,18-17-48,-18-18-15,0 35 16,0-35-16,0 0 16,0-53-1,0 71-15,-18 35 16,36 0 46,17-18-62,-17 18 16,17 0-16,-35-35 16,71 35-1,-18-35 1,0 35-16,-36 0 15,-17 53 17,0 0-17,0-18-15,0 18 16,0 0-16,0-18 16,0 18-16,0-18 15,0-17-15,0 17 16</inkml:trace>
  <inkml:trace contextRef="#ctx0" brushRef="#br0" timeOffset="187342.23">10072 8855 0,'17'0'31,"19"0"16,-19 0-16,19-36-15,-36 1-16,35 35 15,-35-17-15,0-19 16,-35 36 31,35 36-47,-53-1 15,53-18-15,-18 19 16,18-1-16,0-17 16,0 35-1,35-53 1,1 0-1,-1-36 1,0 1-16,0 17 0,-35-17 16,53 0-1,-53 17-15,0-17 0,0 0 16,0 70 31,0 0-47,0-17 15,0 17-15,0 18 16,18-35-16,-18 17 16,0 0-1,-18-35 32,-17 0-31,17 0-16,-17 0 15,35 18 1,18-18 0</inkml:trace>
  <inkml:trace contextRef="#ctx0" brushRef="#br0" timeOffset="187919.72">10513 8802 0,'0'35'78,"0"-17"-78,0 17 16,0 18 0,0-35-1,35-54 32,-35 19-31,18 17-16,-18-53 15,0 70 32,0 19-31,0 17 0,0-18-1,53-35 1,-36 0-1,36-18 1,-18 18-16,-35-53 16,53 53-16,-53 18 31,0 0-15,0 17-1</inkml:trace>
  <inkml:trace contextRef="#ctx0" brushRef="#br0" timeOffset="188257.65">10866 8961 0,'35'-18'47,"0"-17"-31,-35 17 0,0-17-1,-18 70 16,-17 18-31,35-18 16,-35 124 0,70-159-1,-35 18-15,71-18 16,-36 0-16,53-36 0,-53 1 16</inkml:trace>
  <inkml:trace contextRef="#ctx0" brushRef="#br0" timeOffset="196724.97">8255 9437 0,'-18'0'125,"36"0"203,0 0-312,17 0 15,-35 35-31,35-35 16,-17 0 0,-18 18-1,35-18 1,-17 0-1,17 0 32,0 35-15,-17-35-17,17 0 32,-35 35-47,35-35 16,-17 0 15,-18 18-31,35-18 16,-35 35-1,36 0 1,-19 1-1,19-19 17,-1 36-17,-35-17 17,35-36-32,-35 17 15,18-17 1,-18 35 31,0 1-32</inkml:trace>
  <inkml:trace contextRef="#ctx0" brushRef="#br0" timeOffset="-193072.79">9137 8802 0,'0'17'641,"53"-17"-610,-53 18-31,35-18 16,18 35 0,-18-35-1,1 36 1,-19-36 31,-17 35-32,36-35 1,-19 0 62,-17 18-62,35-18 15,-52 35 125,-18 0-140,-1 0-1,-17-17 1,0 17 0,-17 18-1,35-53 1,35 53-16,-36-53 0,36 35 16,-35-35-1,35 18 1,18-71 93,35 18-93,-36 35-16,-17-35 15,53 35-15,-53-18 16,53 18-16,-53-35 16,35 35-16,-35-18 0,36 18 15,-36-35 17,35 35-32,-35-36 15,18 36 1,-18-17-1,35 17 1,0-35 15,-35-1 79,-35 36-110,35-35 15,-71 0-15,18-1 16,36 36-16,17-35 16,-71 35-16,36 0 15,17 0-15,18 35 16,0 1-16</inkml:trace>
  <inkml:trace contextRef="#ctx0" brushRef="#br0" timeOffset="-167769.44">4674 11183 0,'0'-18'234,"0"1"-218,18-19-1,-18 1 1,35 18-1,-35-19 1,18 36 0,-18-17-16,35-19 15,-35-17 1,53 53 0,-53-52-16,35 34 15,-35-17 16,18 35 1,-18 35 1343,-18 0-1360</inkml:trace>
  <inkml:trace contextRef="#ctx0" brushRef="#br0" timeOffset="-145572.65">15998 16880 0,'-17'0'94,"34"0"93,19 0-187,17 0 16,0 0-16,-18 0 16,0 0-16,0 0 15,-17-35-15,35 35 16,-18 0-1,-52 18 95</inkml:trace>
  <inkml:trace contextRef="#ctx0" brushRef="#br0" timeOffset="-144312.33">15981 17198 0</inkml:trace>
  <inkml:trace contextRef="#ctx0" brushRef="#br0" timeOffset="-139543.18">16069 17286 0,'-35'0'31,"35"-18"157,35 18-188,18 0 16,0 0-16,17 0 15,-17 0-15,-35 0 16,17 0-16,18 0 15,0 0 1,-18 0 0</inkml:trace>
  <inkml:trace contextRef="#ctx0" brushRef="#br0" timeOffset="-112487.66">17268 16316 0,'0'-35'16,"0"70"125,71 36-126,-71 17-15,35 18 16,-35-18-16,53 18 15,-53-18-15,71-18 0,-71-17 16,35-17-16,0-19 16,18-34 15,-53-36-15,71-53-16,-18-18 15,-53 1-15,35-1 16,-35-17-16,0-18 15,35 71-15,-35 35 16,0 89 31,0-19-31</inkml:trace>
  <inkml:trace contextRef="#ctx0" brushRef="#br0" timeOffset="-111732.72">18080 16863 0,'0'-36'32,"-18"36"-1,-17 0-16,0 0 1,35 36-16,-53-19 16,53 19-16,-36 17 0,36 0 15,0-36 1,0 18-16,18 1 16,0-36-1,17 0-15,18-18 16,-18-35-1,-35 18 1,0 17 0,0-17-16,0 0 0,-17 17 15,-19-17 1,72 35 31,-1 0-32,0 0-15,0 0 16,1-53 0,-36 0-1,17 53 1,-17-18-16,0 54 47,0-1-32,0 18-15,0 0 16,0-36-16,36 19 16,-1 17-1,0-53-15,-17 0 32,-18-18-32,0-17 0</inkml:trace>
  <inkml:trace contextRef="#ctx0" brushRef="#br0" timeOffset="-111553.08">18292 16510 0</inkml:trace>
  <inkml:trace contextRef="#ctx0" brushRef="#br0" timeOffset="-111259.31">18309 16951 0,'0'0'0,"18"0"16,52-53 0,-70 18-1,36 17-15,-36-17 16,53 0-16,-18-1 16,0 72-1,-35 16 1,0 19-16,35 0 15,-35-18-15,36-1 16,-36-16-16,35-36 16,0 0-16,18 0 15,18-36-15,35-34 16</inkml:trace>
  <inkml:trace contextRef="#ctx0" brushRef="#br0" timeOffset="-110125.22">17515 17586 0,'-53'-35'15,"18"35"-15,0 0 16,0 17 15,35 19-15,0-1-16,0 0 16,35 18-16,0-18 15,18 18-15,-18 0 16,-17-18-16,17 1 15,1-19-15,-1-17 16,-17 53-16,17-17 16,-35-1-1,0 0 1,-18 0 0,1 1-16,-19-1 0,1-35 15,-18 18-15,18-18 16,-36 0-16,1 0 15,34 0-15,-17 0 16,18 0-16,18 0 16,34-36 15,36 36-31</inkml:trace>
  <inkml:trace contextRef="#ctx0" brushRef="#br0" timeOffset="-109500.49">17745 18027 0,'35'0'32,"-35"-35"-32,18 35 15,-18-53-15,53 17 16,-53 19-16,52-18 0,-52-1 16,0 19-1,36-19-15,-36-17 0,0 18 16,0-18-16,0 18 15,0 17 1,-18 18 0,18 18-16,-35 35 15,35 0-15,0 0 16,-35 17-16,35-17 16,0 18-16,0-1 15,17 1-15,-17-18 16,71-36-16,-36 19 15,36-1-15,-19-35 16,1-18 0,-35-17-1,-18-18 1,35 88 46,-35 1-46,36-36 0,-36 35-16,17-35 15</inkml:trace>
  <inkml:trace contextRef="#ctx0" brushRef="#br0" timeOffset="-109331.95">18292 17886 0</inkml:trace>
  <inkml:trace contextRef="#ctx0" brushRef="#br0" timeOffset="-108845.59">18486 18027 0,'0'-18'0,"-36"18"47,36 18-47,-35 35 16,35 70-16,0-70 16,0-35-16,0 17 15,18-35 1,-1 0-16,19-70 15,-1-1-15,0-17 16,18 17-16,-18-17 16,1-18-16,-36-17 15,35 35-15,-35-18 16,0 53-16,-35-18 16,35 142 15,-36 17-16,36 18-15,0 0 0,0 17 16,18-52-16,-18-18 16,35-18-16,-35-17 15,18-18 1</inkml:trace>
  <inkml:trace contextRef="#ctx0" brushRef="#br0" timeOffset="-108558">18803 18062 0,'35'0'32,"-17"0"-17,17-53 16,-35 18-31,0 0 16,-17 52 15,17 36-15,-36 18-16,36-18 16,0-18-16,0 0 15,18-35-15,17 36 16,1-36-16,34-18 15,36-53-15,35-17 16</inkml:trace>
  <inkml:trace contextRef="#ctx0" brushRef="#br0" timeOffset="-107554.55">20391 17798 0,'0'0'0,"-36"-53"31,36 17-31,-35 36 15,35-17-15,0 70 47,0 53-47,0 17 0,53-35 16,-53 18 0,35-35-16,-35-36 0,35 0 15,1 0 1,-36-52 15,0-18-15,0-36-16,0 0 15,-36-17-15,1-35 16,-53-18-16,0 17 16,0 36-16,70 53 15,71 52 32,0-17-47,17 36 0,1-36 16,-1 0-16,-17 0 15,-17 0-15,17 0 16,-18 0-16,-35-36 16,17 36-16,-17-35 15,0 17 1,0 54 31,0 34-47,0 18 15,0 36-15,71-1 16,-71-17-16,53-35 0,-53-18 16,35-36-16,-35 19 15,36-36 1,-1-36-1,-35 1 1</inkml:trace>
  <inkml:trace contextRef="#ctx0" brushRef="#br0" timeOffset="-107357.58">20990 18097 0,'0'36'16,"0"17"0,36-36-1,-19-17 1</inkml:trace>
  <inkml:trace contextRef="#ctx0" brushRef="#br0" timeOffset="-107170.3">21026 17798 0</inkml:trace>
  <inkml:trace contextRef="#ctx0" brushRef="#br0" timeOffset="-106578.38">21343 17992 0,'35'-36'31,"-35"19"-15,36-19-16,-36 1 15,53 0-15,-53 17 16,52-17-16,-52 0 15,36-1-15,-36 19 16,0-36-16,0 18 16,0-1-16,0-17 15,-18 0-15,-17 18 16,0-18-16,35 18 16,-53 35-16,35 0 31,18 18-31,-35 52 15,35 54-15,0 17 0,0 35 16,0 1 0,0-1-16,0-53 15,0-52-15,17-36 0,-17 1 16,18-36-16,-18 35 16,35-35-1,-35-18 1,36-17-16</inkml:trace>
  <inkml:trace contextRef="#ctx0" brushRef="#br0" timeOffset="-106128.91">21537 18380 0,'53'-18'0,"-53"-17"16,71-18-16,-36 18 16,0-36-16,0-17 15,-35 35-15,53-18 16,-53-34-16,0-1 16,0-18-16,0 1 15,0 35-15,0 17 16,0 53-16,-17 18 15,-1 0 1,18 18 0,-53 35-16,53 17 15,-35 1-15,35 53 16,-53 17-16,53 35 16,0-17-16,-35-36 15,35-35-15,0-35 16,35-17-16,-35-19 15,53 19-15,-36-36 16,-17 35 0,36-35-16,-19 0 15,-17-35 1,36 35-16</inkml:trace>
  <inkml:trace contextRef="#ctx0" brushRef="#br0" timeOffset="-104824.4">21925 18292 0,'18'0'94,"-18"-53"-79,0 35-15,53-35 0,-53 18 16,53-18-16,-53 18 15,35-1-15,-35 1 16,35 35-16,-35-18 16,35 18-1,-17 0 17,-18 36-32,0-1 15,0 0-15,0 0 16,0 1-16,0-19 15,0 19-15,0-54 63,0 0-47,0-17-16,0-18 15,35 18-15,-35 17 16,36 18-16,-19 0 31,19 36 0,-36-19-31,0 18 0,0 1 16,0-19 0,0-52 30,0 17-30,35-17-16,0-18 16,-17 53-1,35 0 1,-53 36 0,35 16-16,-35-16 15,0 17-15,35-18 16,-35-17-16,18-18 0</inkml:trace>
  <inkml:trace contextRef="#ctx0" brushRef="#br0" timeOffset="-103675.36">23036 18009 0,'0'-35'31,"-53"35"16,18-35-32,0 35 1,0 17-16,-1-17 16,1 71-16,35-18 15,-53 0-15,53-18 0,0 18 16,0-18 0,0-17-16,18-18 15,17 0-15,0 0 16,-35-18-1,53-17-15,-53-18 16,53 0-16,-53 18 16,35-18-16,-35 0 15,0 18-15,0 17 16,0 53 15,0 1-15,0 34-16,0-17 0,36-18 15,-36 1 1,17-1-16,19-35 16,-1 0-1,-17-35 1,-18-18-16,52 0 16,-52 18-16,53-18 15,-53 17-15,53 36 16,-53-17-16,18 17 15,17 35 1,-35 18 0,0 17-16,0-52 15,0 17-15,36-35 16,-36 18-16,0-53 47,35-18-32,-35 18-15,53-18 16,-36 17-16,19 36 16,-36-35-16,53 35 15,-53 18-15,35 17 16,-35 18-16,70 17 16,-70-17-16,36 0 15,-36-17-15,35-36 16,-35 17-16,0-34 31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1:15.405"/>
    </inkml:context>
    <inkml:brush xml:id="br0">
      <inkml:brushProperty name="width" value="0.05292" units="cm"/>
      <inkml:brushProperty name="height" value="0.05292" units="cm"/>
      <inkml:brushProperty name="color" value="#FF0000"/>
    </inkml:brush>
  </inkml:definitions>
  <inkml:trace contextRef="#ctx0" brushRef="#br0">28134 17657 0,'0'0'0,"-35"0"0,-1-36 16,1 36-16,-18-53 0,0 53 15,0-35-15,18 35 16,-18-35-16,-17 35 16,-1 0-16,1 0 15,-54 0-15,36 0 16,17 0-16,-17 0 16,18 0-16,-1 17 15,0-17-15,1 53 16,-1-17-16,1-1 15,-1 35-15,18-34 16,0 17-16,18 0 16,35-18-16,-35-18 15,35 19-15,0 34 16,18-34-16,17-19 16</inkml:trace>
  <inkml:trace contextRef="#ctx0" brushRef="#br0" timeOffset="352.12">28310 18239 0,'-53'0'15,"18"-53"-15,18 17 16,-19 1-16,-17 0 0,0 17 16,-17-17-1,17 0-15,0 35 0</inkml:trace>
  <inkml:trace contextRef="#ctx0" brushRef="#br0" timeOffset="12173.57">3598 8343 0,'-35'0'219,"35"-17"-219,-35 17 15,17 0 1,-17-36 0,0 36-1,17 0 16,-17 0-15,17 0 0,-17 0-1,-18 0 1,35 0 0,-35 0-16,53 18 15,-53-18-15,18 0 16,0 0-1,35 18 1,-53-18-16,35 0 16,-17 0-1,17 0 1,18 35 0,-35-35-16,-18 0 15,53 35 1,-18-35-16,-17 0 15,35 18-15,-53-18 16,53 35 0,-17-35-16,-19 35 15,19-35 1,17 18-16,-36-18 16,36 35-1,-35-35 1,35 18-16,-17 17 15,17 0 1,-36-35 0,36 36-16,-35-36 15,35 53-15,-35 0 16,35-36 0,-18 36-1,18-18 1,0-17-16,-35 35 15,35 0 1,-35 17 0,35-17-1,-36-35 1,36 17-16,0 0 16,-35-35-16,35 36 15,0 17 1,-18-53-16,18 53 15,0-18 1,-35 18-16,35 0 16,0-36-1,0 19 1,-35-36-16,35 35 16,0-17-1,0 17 1,0-18-1,0 19 17,-18-1-1,18-17-15,0 17-1,0 0 1,0-17-1,0 17 1,-35-35 0,35 18-16,0 17 15,0 0 1,0-17 0,-35 17-1,35 18 1,0-35-1,0 17-15,0-17 16,-18-18-16,18 53 16,0 0-1,0-18 1,0 0 0,0 0-1,0-17 1,0 17-1,0 1 1,0-19 0,0 36-1,0-35 1,35 17 0,-35 18-1,35-18 1,-35-17-1,0 17 1,0-17 15,18-18-31,-18 35 16,0 0 15,35-17-15,-35 35-1,0 0 1,36-53-16,-36 35 0,0 0 16,35 1 15,-35-19-15,0 19-1,18-36-15,-18 35 16,0 0-1,35 0 1,-35 1 0,0-19-1,35-17-15,-35 36 0,0-19 32,18-17-32,-18 36 15,0-1-15,35-35 16,-35 17-16,0 36 15,18-53 1,-18 53-16,35-35 16,-35 17-1,35 0 1,-35-17 15,36-18-31,-36 35 16,0 1-1,17-36 1,-17 17 0,35-17-1,1 36 17,-19-1-1,19-35 0,-36 17-15,35-17-1,-17 0 1,17 36 0,0-36 15,-35 35-16,18-35 1,17 35 0,-17-35 15,-18 18-31,53-18 16,-18 35-1,0-35 1,-17 36-1,17-36 1,18 0 0,-53 17-16,18-17 15,17 0 1,-17 0 0,17 0-1,0 0 1,0 0-1,18-17 1,0 17 0,0-18-1,-18 18 1,-35-35-16,53 35 16,0 0-16,-35 0 15,-18-53 1,53 53-16,-18 0 15,18 0 1,-18 0 0,-35-18-16,53 18 15,0 0 1,-53-35-16,53 35 16,-35 0-1,-18-36-15,35 36 16,0-17-1,-17 17-15,-18-35 16,53 35 0,0-53-1,-18 53-15,-35-36 16,53 36-16,-18-35 16,0 17-1,-17-17 1,17-18-1,-35 36 1,36 17 0,-36-36-16,35 1 15,-35 17 1,18 18-16,-18-52 16,35-1-1,-35 0 1,0 35-1,35 18-15,-35-35 16,0-1 0,0-16-1,0-1 1,35 17-16,-35-17 16,0 1-1,0-19 1,0 53-1,0-35 1,0 18-16,0 18 0,0-54 16,0 36-1,0 17 1,0-17-16,0-1 16,0-16-1,0-1 1,-17 53-16,17-36 15,0 1-15,0 0 16,0 17-16,0-35 16,0 0-1,0 18 1,0-18 0,0 36-1,-36-36 1,36 0-1,0 0 1,0 35-16,0-52 16,-35 70-1,35-71-15,0 36 16,0-1-16,0 1 16,-17 0-1,17-18 1,0 0-1,0 18-15,-36-18 16,36 0 0,0 0-1,-35 18 1,35-18 0,0 18-1,-35 17 1,35-17-1,0-1 1,-36 19 0,36-36-1,-17 53 1,17-53-16,0 35 16,-35 18-1,35-35-15,0 0 16,-36 35-16,36-18 15,-17-17 1,17 17 0,-36 18-16,36-35 15,0 0 1,-17 35-16,17-18 16,-36 18-1,36-35 1,-35-1-1,0 19 1,17 17 0,18-36-1,-35 36-15,35-35 16,-18 35-16,-17-17 16,0 17-1,35-36 1,-18 36-16,-17-35 15,-18 35 1,0-53 0,0 53-1,18-18 1,-18 18-16,0 0 16,0 0-16,-18 0 0,-17 0 15,0 0 1,-18 36-16,0 52 15,-35 18-15</inkml:trace>
  <inkml:trace contextRef="#ctx0" brushRef="#br0" timeOffset="39195.18">9384 3845 0,'0'18'234,"0"35"-234,0 0 0,0 17 16,53 18-16,-53 18 15,0-53-15,0 18 16,0-18-16,0-36 15,0 19 1,0-89 47,0 17-63,0-34 15,0-1-15,-35-17 16,35 0-16,0-18 15,0 53-15,0-17 16,0 17-16,0 17 16,17-34-16,-17-1 15,53 18 1,-53 18-16,53 35 0,-53-35 16,35 35-16,-35-35 15,18 35-15,52 0 16,-34 35-1,-1 18-15,-35-36 16,18 19-16,-18-1 0,0-17 16,0 17-1,35-35-15,-35 53 0,0-36 16,-35 36 0,-1-17-1,1-1 1,-35-35-16,-1 53 0,0-53 15,1 35 1,70 0 47,35-35-48,0 36-15,18-1 0,-17 18 16,17 0-1,-1 0-15,-16 0 0,34 35 16,-70-53 0,53 0-16,-18 18 15,-35-70 79</inkml:trace>
  <inkml:trace contextRef="#ctx0" brushRef="#br0" timeOffset="40512.56">10125 4269 0,'0'-36'31,"0"54"126,0 70-142,0-70-15,0 35 16,0 17-16,0-34 15,35-1-15,-35 0 16,18-35 0,17 0 15,0 0-15</inkml:trace>
  <inkml:trace contextRef="#ctx0" brushRef="#br0" timeOffset="40794.99">10195 4039 0,'18'0'110</inkml:trace>
  <inkml:trace contextRef="#ctx0" brushRef="#br0" timeOffset="47461.44">10742 4039 0,'53'0'156,"-18"0"-156,18 0 16,0 0-16,-18 0 16,1 0-16,-19 0 15,36 0 1,-18 0 15</inkml:trace>
  <inkml:trace contextRef="#ctx0" brushRef="#br0" timeOffset="47877.01">10795 4286 0,'0'36'0,"35"-36"62,1 0-62,16 0 16,-16 0-16,-19 0 16,19 0-16,-19 0 15,36 0 1,-18 0-1</inkml:trace>
  <inkml:trace contextRef="#ctx0" brushRef="#br0" timeOffset="50251.07">11747 3863 0,'0'-18'16,"-52"18"109,16 36-110,1-19-15,17 18 16,18 1-16,-35-19 16,35 36-16,0 0 15,0-35-15,0 35 0,0 0 16,0-18-16,18 18 15,-1-18-15,19 0 16,-1 1 0,0-36-16,-17 0 0,35 17 15,0-17-15,-18 0 16,18 0-16,0 0 16,0-35-16,-18 35 15,18-53-15,0 18 16,-18 0-16,0-1 15,-35 19-15,36-36 16,-36 0-16,35 0 0,-35 18 16,0-18-1,0 0-15,0 18 0,-18-36 16,18 18-16,-53 18 16,36 0-16,-19 35 15,1-36-15,0 36 16,-18 0-16,0 0 15,18 0-15,-18 36 16,0-19-16,0 36 16,0-18-16,18 18 15,17-17-15,18 16 16,0 1 0,0 0-16</inkml:trace>
  <inkml:trace contextRef="#ctx0" brushRef="#br0" timeOffset="58812.24">13441 3739 0,'0'71'93,"35"0"-93,-35 17 16,0-53-16,0 53 0,0-35 16,0-18-1,0-17-15,0-53 47,0 17-31,-18-35-16,-17 0 15,-18-17-15,0-18 16,0 17-16,18 36 16,35 17-16,0-17 15,0 17 1,53 18-16,0-53 15,18 18 1,-1 0-16,-35 35 0,18-36 16,0 36-1,-18 0-15,1 0 16,17 0 0,-18 0-1</inkml:trace>
  <inkml:trace contextRef="#ctx0" brushRef="#br0" timeOffset="59140.32">13035 4374 0,'35'0'31,"-17"0"-31,35 0 16,0 0-16,0 0 0,53-17 16,-53 17-16,-1-35 15,1 35-15,-35 0 16,17 0 15</inkml:trace>
  <inkml:trace contextRef="#ctx0" brushRef="#br0" timeOffset="59709.49">13758 4163 0,'0'0'16,"0"-36"-1,-35 36 32,35 36-47,-53-36 16,53 53-16,0 0 15,0-18 1,18-35 0,17 0-1,-17-35 1,17-1-16,0 1 0,1 0 16,-1-18-16,-35-18 15,53 1-15,-53-1 16,35 1-16,-35-1 15,0 36-15,0 0 16,18 35-16,-18 52 47,0 19-47,0-18 16,0 35-16,0 18 0,0-53 15,0 17-15,0-34 16,0-19-16,0 19 31</inkml:trace>
  <inkml:trace contextRef="#ctx0" brushRef="#br0" timeOffset="60039.94">14023 4233 0,'35'0'16,"-17"0"15,17 0-15,-35-35-16,0 0 31,0 70 16,0 18-32,0-18-15,0 1 16,0 16-16,35 1 16,18-53-1,0 0-15,-18-35 16,1-18-16</inkml:trace>
  <inkml:trace contextRef="#ctx0" brushRef="#br0" timeOffset="60212.9">14358 3581 0,'0'0'0,"0"17"15,0 19 1,-35-36-16,35 35 0,0 0 31</inkml:trace>
  <inkml:trace contextRef="#ctx0" brushRef="#br0" timeOffset="60955.9">14817 4163 0,'-36'0'62,"1"0"-31,0 0-15,-36 0 0,36 35-16,-18 18 15,53-18 1,0 1-16,0-1 16,0 0-1,18-35 1,-1 0-16,19 0 15,-36-35-15,53 0 16,-53 17-16,0-17 16,0 70 31,0 0-47,35 0 15,-35 1-15,17 17 16,36-53-1,-17 0 1,-19 0-16,19-36 16,-36 1-16</inkml:trace>
  <inkml:trace contextRef="#ctx0" brushRef="#br0" timeOffset="61372.75">14922 4216 0,'36'0'15,"-36"-18"-15,35-17 16,0-1-16,1-16 16,-1-19-16,0 0 15,-35 1-15,35 17 0,-35-18 16,0-17-16,0 35 15,0-17-15,-17-1 16,-18 18-16,-1 18 16,1 35-1,0 0 1,35 71-16,-36-1 16,36 54-16,0 52 15,0 71-15,0 0 16,0 0-16,0-53 15,36-35-15,-36-71 0,35-35 16,-35-18-16,35-35 16,-35-35 15,0 17-15</inkml:trace>
  <inkml:trace contextRef="#ctx0" brushRef="#br0" timeOffset="63040.42">9313 5574 0,'0'35'47,"0"53"-32,0 36-15,0-1 16,0-17-16,0 18 16,0-36-16,0-35 15,0-18-15,0-53 47,0-35-31,0 1-16,0-37 0,0-17 15,0 18-15,0-53 16,0 0 0,0-18-16,36 36 0,-1 52 15,-35 1-15,53 17 16,0 18 0,0 35-1,-36 17-15,19 18 16,-36 18-16,35-17 15,-35 34-15,0 1 0,-18-18 16,18-18 0,-70 18-16,34 0 0,-17-18 15,18 0-15,18-35 16,-19 0-16,19 0 16,34 53 30,19-35-30,16 35-16,1 0 16,71 105-1,-124-122 1,53-36-16,-53 17 0,17-17 31,19-17-15</inkml:trace>
  <inkml:trace contextRef="#ctx0" brushRef="#br0" timeOffset="63362.87">9842 5962 0,'0'-35'16,"0"17"-1,0-17 1,-17 88 31,17 0-32,0-36-15,0 18 16,17 18 0,54-53-1,-53 0-15,17 0 16,-17 0-16</inkml:trace>
  <inkml:trace contextRef="#ctx0" brushRef="#br0" timeOffset="63743.87">10160 5909 0,'-35'-35'15,"-1"35"1,19 0-1,17 17-15,0 19 16,0-1-16,0 18 16,35-53 15,-35-18-15,18 18-1,-18 18 32,35-18-47,-35 17 16,35-17-16,-35 36 15,36-36-15,-1 0 16,-18 0-16,19-18 16</inkml:trace>
  <inkml:trace contextRef="#ctx0" brushRef="#br0" timeOffset="64284.71">10354 5838 0,'0'-17'15,"53"-18"-15,-53-1 16,53 1-16,-18-18 0,-35 0 15,53 0 1,-53 36-16,35-36 16,-35-53-1,0 71-15,-17-1 0,-19 36 32,1 53-17,35 18-15,-35-1 16,35 19-16,0 34 15,0-35-15,0 0 16,0 1-16,17-19 16,-17-17-16,124 0 31,-89-53-15,1-18-16,-36-17 15,52 17-15,-52-17 16,18 35-16,17 18 47,-35-1-47,36 36 15,-1-53 1,-17 0 15,17-53-15,-35 36-16</inkml:trace>
  <inkml:trace contextRef="#ctx0" brushRef="#br0" timeOffset="64464.23">10901 5644 0</inkml:trace>
  <inkml:trace contextRef="#ctx0" brushRef="#br0" timeOffset="64811.93">10901 5380 0,'0'35'16,"0"-17"-16,0 35 15,35 17-15,-35 18 16,0 36-16,53-36 16,-53-17-16,0-1 15,18-35-15,-18 1 16,0-72 15,35-16-15,-35-1-16,0 0 15,35 17-15,-35 1 16,35 35-16,-35-35 16,18 35-16,17 0 15,-17 0 1,17 0-1</inkml:trace>
  <inkml:trace contextRef="#ctx0" brushRef="#br0" timeOffset="65140.27">11236 5944 0,'0'0'0,"18"0"47,-1-35-31,-17 0 0,36 35-16,-36-18 15,-18 18 16,18 35-31,0-17 0,0 17 16,0-17 0,0 17-16,0 0 15,18-35 1,17 0-16,-18 0 16,19-35-16,-1 0 15</inkml:trace>
  <inkml:trace contextRef="#ctx0" brushRef="#br0" timeOffset="65280.89">11677 5221 0,'-35'71'16,"-1"-71"-1,36 35-15,0-17 16</inkml:trace>
  <inkml:trace contextRef="#ctx0" brushRef="#br0" timeOffset="66503.8">12418 5521 0,'0'-18'15,"0"89"32,0 17-47,0 0 16,-18-17-16,18-1 0,0-17 16,0-35-1,0 17-15,0-52 47,-18-36-31,18 17-16,0-34 15,0-36-15,0-53 16,0 18-16,0-18 16,0 18-16,18 18 15,17 17-15,1 35 16,-1 18-16,0 18 0,18 18 31,-35 17-31,17 0 0,0 35 16,-35 18-16,53 17 15,-53-17 1,0 35-16,-17-17 0,-19 0 16,1-19-16,0-16 15,-18-1-15,0 0 16,18-35-16,-18 36 15,17-36-15,19 0 16,-18 0 0,52 0 15,36 70-15,18-17-16,-18 35 0,0-35 15,-18-18-15,0 36 16,0-18-16,-35 0 15,36-18-15,-36-17 16,0-54 47</inkml:trace>
  <inkml:trace contextRef="#ctx0" brushRef="#br0" timeOffset="66735.98">12947 5697 0,'0'53'31,"35"-17"-31,-35 16 15,0-34-15,18 17 16,17 18 0,0-53-1,1-17 1,-36-19-16</inkml:trace>
  <inkml:trace contextRef="#ctx0" brushRef="#br0" timeOffset="66916.07">13088 5503 0</inkml:trace>
  <inkml:trace contextRef="#ctx0" brushRef="#br0" timeOffset="67742.33">13899 5098 0,'0'-36'15,"-17"142"48,-54-18-48,18 71-15,-17 35 16,-36 18-16,35-18 16,36-71-16,35 1 15,0-71-15,0 0 16,0-18-16,0-53 62,0-35-46,0 36-16</inkml:trace>
  <inkml:trace contextRef="#ctx0" brushRef="#br0" timeOffset="68213.75">13388 5821 0,'0'-18'62,"18"18"1,52 0-63,18 0 15,0 0-15,1 0 0,-19-35 16,1 35 0,-18 0-16,-36 0 0</inkml:trace>
  <inkml:trace contextRef="#ctx0" brushRef="#br0" timeOffset="68984.31">13423 5574 0,'18'0'94,"35"0"-94,17 0 15,1 0-15,-1 0 16,-17 0-16,0 0 0,-17 0 16,-19 0-16,18 0 15</inkml:trace>
  <inkml:trace contextRef="#ctx0" brushRef="#br0" timeOffset="69654.75">14517 5274 0,'0'-53'15,"-53"71"16,18 17-31,-18 18 16,0 53-16,-18 0 16,71-1-16,-35 37 15,35-54-15,0-35 16,35 0-16,0-18 16,18-35-16,18 0 15,0 0-15,-19 0 16,1 0-16,0-53 15,0 0-15,-18 0 0,1 18 16,-36-18 0,35-18-16,-35 1 0,0 17 15,-53-18-15,0 18 16,-35 0-16,35 53 16,-17 0-1,17 0-15,0 36 0,0-1 16</inkml:trace>
  <inkml:trace contextRef="#ctx0" brushRef="#br0" timeOffset="78931.67">864 8220 0,'0'17'172,"0"1"-156,0 35-1,0-35-15,0 17 16,0 18 0,0-18-1,0 18 1,0-18-1,0-17 1,0 17 0,0-17-16,0 35 31,0-18-15,0-17-1,0 35 1,0-18-1,0-18 1,0 36 0,0-35-1,0 35 1,0-18 0,0-17-1,0 35 1,0-18-1,0-17 1,0 17 0,18-35-1,-18 18 1,0 17 0,0 0 15,0-17-16,35 17 17,-35 0-17,0-17-15,0 17 16,0 1 0,0-1 15,0 18-31,0-36 15,35 36 1,-35 0 0,0-35-1,0 35 1,36 0 0,-36 0-1,0-18 1,0 0-16,0-17 15,0 17-15,0 36 16,0-54 0,0 19-16,0-1 15,0-18 1,0 19-16,17-1 0,-17-17 16,0 17-16,0-17 15,0 17-15,0 0 16,0-17-16,0 17 15,36 18-15,-36-35 16,0 17-16,0-18 16,0 19-16,0-1 0,0-17 15,35 17-15,-35 0 16,0-17-16,0 17 16,0-17-16,0 17 15,0 18-15,0-18 16,35 1-16,-35-1 15,0-18-15,0 19 16,0-1-16,0 18 16,0 0-16,36 0 15,-36-18-15,0 18 16,0 0-16,0-18 16,35 18-16,-35 0 15,0-18-15,0 18 0,0 0 16,0-18-1,0 18-15,35 0 16,-35 0-16,0-18 0,0 18 16,0 0-16,0-17 15,0 16-15,18 1 16,-18-17-16,0 17 16,0 17-16,0-17 15,0-18-15,0 18 16,0 0-16,0-18 15,35 18-15,-35 0 16,0-17-16,0 16 16,0-16-16,0-1 0,0 18 15,0 0-15,0-18 16,0 18-16,35 0 16,-35-18-16,0 18 15,0 0-15,0-18 16,0 18-16,0 0 15,36 0-15,-36 0 16,0 18-16,0-19 16,0-16-16,0 17 15,0 0-15,0-1 16,0 19-16,0-18 16,0 0-16,0-18 15,0 18-15,35 0 16,-35-18-16,0 36 0,0-1 15,35 1-15,-35-18 16,0 0-16,0 0 16,0 0-16,35-18 15,-35 0-15,0 18 16,18-53 0,-18-35 30,-18-89-30</inkml:trace>
  <inkml:trace contextRef="#ctx0" brushRef="#br0" timeOffset="86870.2">882 8237 0,'0'-17'0,"18"-19"141,17 36-126,0 0-15,0 0 16,-17-35-16,17 35 16,1 0-16,-19-35 15,19 35-15,-1 0 16,-18 0-16,19 0 0,-1-18 15,-17 18-15,17 0 16,-17 0-16,17 0 16,18 0-1,-18 0 1,18 0 0,-18 0-16,-17 0 15,17 0-15,-17 0 16,17 0-16,18 0 15,-18 0 1,18 0 0,0 0-1,-35 0 1,17 0 0,-17 0-1,17 0 1,0 0-1,0 0 1,-35-35-16,36 35 16,-19 0-1,19 0 17,-1 0-32,-17 0 31,17-35-16,0 35-15,0 0 32,1 0-32,17 0 15,-36 0 1,19 0-16,-19 0 16,18 0-16,1 0 15,-19 0-15,19 0 16,-19 0-16,19 0 15,-1 0-15,-18 0 16,19 0-16,-19 0 16,19 0-16,-1 0 15,-17 0-15,34 0 16,-16 0-16,17 0 16,-36 0-1,36 0 1,0 17-1,-18-17 1,18 0 0,0 0-1,-17 0 1,16 0 0,1 0-1,-17 0 1,-1 36-16,0-36 15,-17 0-15,17 0 16,0 0-16,-17 0 16,17 0-16,-17 0 15,17 0-15,1 0 16,-1 0 0,18 0-1,-18 0-15,-17 0 16,17 0-16,-17 0 15,34 0 1,-16 0-16,-19 0 16,36 0-16,-53 35 15,53-35-15,-35 0 16,35 0 0,-36 0-16,19 0 15,17 0 1,-18 0-1,0 0-15,0 0 16,-17 0-16,17 0 16,-17 0-16,35 0 15,-18 0 17,-17 0 61,17 0-61,0 0-17,18 0 1,-17 0-1,-19 0-15,18 0 16,-35-18 140,36 18-109,-19 0-31,19 0 15,-36-35-15,35 35-1,18 0 1,-18 0 15,-35 18 110,0 17-126,0-17 1,0 34 0,0 19-1,0-18 1,0 0 0,0 0-16,0-36 15,0 36 1,-17-53-1,17 36 1,0-19-16,0 18 16,0-17 15,0 17-15,0 1-1,0-1 1,0 18-1,0-35 1,0 17-16,0 0 31,0-17-31,0 35 16,0-18 0,0-17-16,0 17 15,0-18-15,0 19 16,0-1-16,0-17 15,0 17-15,-36 0 16,36-17-16,0 17 16,0-17-16,0 17 15,0 0-15,0-17 16,0 17-16,0-17 16,0 17-16,0 0 15,0-17-15,0 17 16,0-17-16,0 35 0,0 0 15,0-18-15,0 18 16,0 0-16,0-35 16,0 17-16,0-18 15,18 19-15,-18-1 16,0-17-16,0 17 16,0 0-16,0-17 15,0 17-15,0-17 16,0 35-16,0-18 15,0-17-15,0 17 16,0 0-16,0-17 16,0 17-16,0-17 15,0 35-15,0-18 0,0-17 16,0 17-16,0 0 16,35 18-16,-35 0 15,0 0-15,0-18 16,0 18-16,0 0 15,0-18-15,0 18 16,0 0-16,0-18 16,0 18-16,0 0 15,0-18-15,0 18 16,0 0-16,0-17 16,0 17-16,0-1 0,0-34 15,0 35 1,35-18-16,-35 1 0,0 16 15,0 1-15,0-17 16,0 17-16,0-1 16,0-16-16,0 17 15,0 0-15,0-18 16,0 18-16,36-18 16,-36 18-16,0-18 15,0 18-15,0-35 16,0 35-16,0 0 15,0-36-15,0 36 16,0 0-16,0-18 0,0 18 16,0 0-16,0-17 15,0-1-15,0 0 16,0-17-16,0 17 16,0-17-16,17 17 15,-17 0-15,0-17 16,0 17-16,0 0 15,0-17-15,0 17 16,0-17-16,0 17 16,0 18-1,0-35-15,36 52 16,-36-34 0,0-19-16,0 19 0,0-1 15,0-18 1,0 19-16,0-19 0,0 19 15,0-1 1,0-17-16,0 34 16,0-16-16,0-19 15,0 19-15,0-19 16,0 19-16,0-1 16,0-18-16,0 19 15,0-1 1,0 36-1,0-36-15,0 18 16,0 0 0,0-18-16,0-17 0,0 17 15,0 0-15,0-17 16,0 17-16,0-17 16,0 17-16,0 0 15,0-17-15,0 17 16,0-17-16,0 17 15,0 0-15,0-17 16,35 17-16,-35 1 16,0-19-16,0 19 15,0-19-15,0 18 16,0 1-16,0-1 16,0 0-16,0 1 15,0 16 1,0 1-1,0-35 17,0 17-17,0 1 17,0-19-17,0 18 1,0-17-1,0 17 1,0 1 15,0-19-31,0 36 16,0-35 0,0 17-16,0 0 15,0-17 1,0 17 31,0-17-16,-18 17-15,18 1-1,0-19 16,0 18 32,-17-35-16,-19 0 0,1 0-32,17 0 1,-17 0 15,18 0 0,-19 0-15,1 0 15,35-17-31,-18 17 16,-17 0 15,17 0 16,-17 0-16,0 0-15,17 0 0,-17 0 15,17 0-16,-17 0 1,-18 0 0,18 0-1,0 0-15,-18 0 16,35 0 0,-17 0-1,17 0 1,-17 0-1,0 0 1,-1 0 0,1 0-1,17 0 1,-17 0 0,0 0-1,-1 0 1,-16 17-1,16-17-15,19 0 16,-19 0-16,1 36 16,17-36-16,-17 0 15,0 35-15,17-35 16,-17 0-16,17 0 16,-17 35-16,-18-35 15,0 0-15,36 0 16,-36 0-16,17 18 15,19-18-15,-19 0 0,19 0 16,-18 0 0,-1 0-16,19 0 0,-36 0 15,0 0 1,35 0-16,-17 0 0,17 0 16,-17 35-16,0-35 15,-1 0 1,1 0-16,-18 0 15,36 0 1,-36 0 0,0 0-1,35 0-15,-35 0 16,0 0 0,18 0-1,-18 0 1,0 0-1,36 0-15,-19 0 16,19 0-16,-19 0 16,1 0-16,17-35 15,-17 35-15,0 0 16,17 0-16,-35 0 16,53-35-1,-35 35-15,0 0 16,-1-36-1,19 36 1,-18 0 0,35-17-16,-36 17 15,19 0 17,17-36-32,-36 36 15,19 0 32,17-17-16,-36 17-15,1 0 0,35-35-1,-17 35 1,-19 0-16,36-36 15,-17 36-15,-19-17 16,1 17 0,17 0 15,-17 0 0,35-36-15,-35 36-1,17 0 79,-17 0-78,17 0-1,-17 0 1,0 0 0,17 0 31,-17 0 109,35-35-156,0 17 31,-35-17 0,35 0-31,0 17 32,0-17-17,0 17 16,0-17 1,0 0-17,-18 35 1,18-18 0,0-17-1,0 17 16,-35-17-15,35 0 0,0 17-1,0-35 1,-36 18 0,36 17-1,0-17 16,0 0 63,0 17-31,0-17-32,0 17 0,0-17-15,0 0-1,0 17 17,0-17 15,-35-18 62</inkml:trace>
  <inkml:trace contextRef="#ctx0" brushRef="#br0" timeOffset="92939.93">1605 6985 0,'-18'0'203,"1"0"-188,-18 0 1,17 0-16,-17 18 16,-1-18-16,-17 53 15,36-18-15,-18-18 16,-1 19-16,1-1 15,35 18-15,-53 0 16,53 0-16,0 17 16,0-17-16,0 0 15,0 18-15,35-18 0,1 0 16,17-18-16,-1-35 16,-16 35-16,-1-35 15,18 0-15,-18 0 16,18-35-16,0-18 15,0 0-15,0-18 16</inkml:trace>
  <inkml:trace contextRef="#ctx0" brushRef="#br0" timeOffset="93677.57">1887 7408 0,'0'-35'0,"-17"35"0,-19 0 31,1 18-15,35 17-16,-17 18 15,17-18 1,0-17-16,0 17 15,0 0 1,35-35 0,0 0 15,-35-35-31,35 0 16,-35 17-16,53-17 0,-53 0 15,36-1-15,-1 36 31,-18 0-15,-17 18 0,36-18-1,-36 35-15,0-17 32,17-18 30,-17-35-62,36 35 16,-36-36-16,35 36 15,-17 18 1,-18 17 0,35 1-16,0-1 15,0-35 1,1 0-1</inkml:trace>
  <inkml:trace contextRef="#ctx0" brushRef="#br0" timeOffset="94286.65">2364 7338 0,'0'0'0,"0"53"31,0 0-15,0-18-16,0 0 16,0 0-1,17-35-15,19 0 16,-1-35-1,-35 0-15,53-18 16,-53 18-16,53-36 16,-53 18-16,35-17 0,-35-1 15,0-17-15,0 0 16,0 17-16,0 106 47,0 36-47,0-18 15,0 35-15,0 18 16,0-18-16,0-17 16,35-36-16,-35 0 15,53 1-15,-18-1 16,-17-35 0,-18-18-16,53-17 15,-53 17 1,35-17-16,-35 0 0,18 35 15,17 0 17,0 17-17,-35 19 1,18-36-16,17 0 31,1-18-15</inkml:trace>
  <inkml:trace contextRef="#ctx0" brushRef="#br0" timeOffset="94457.54">3034 6932 0</inkml:trace>
  <inkml:trace contextRef="#ctx0" brushRef="#br0" timeOffset="94877.2">3104 6597 0,'0'35'32,"0"36"-32,0 17 15,71 71-15,-71 17 16,71 0-16,-71-17 15,52-35-15,-52-54 16,36-34-16,-36-1 16,35-35-16,-35-18 15,0-17 1,0-18-16,0-18 16,0-17-16,-18 0 15,18 0-15,0 35 16,0 18-16,0 17 31,53 18-15,18 0-1,-54 0 1,19-35-16,-1 35 16</inkml:trace>
  <inkml:trace contextRef="#ctx0" brushRef="#br0" timeOffset="95101.69">3634 7302 0,'0'71'16,"0"-53"-1,0 35-15,17 0 16,-17-36-16,18-17 0,-18 35 16,53-35-1,-18-17-15,-35-18 0</inkml:trace>
  <inkml:trace contextRef="#ctx0" brushRef="#br0" timeOffset="95269.21">3739 6967 0,'0'0'0</inkml:trace>
  <inkml:trace contextRef="#ctx0" brushRef="#br0" timeOffset="96361.65">4286 7285 0,'-53'-35'16,"18"35"-1,-18 35 1,53 0-16,-53 36 16,53-18-16,-35-18 0,35 18 15,0-71 32,53-35-31,-18 0-16,0 18 15,-17 17-15,17-17 16,1 0-16,-1 0 16,0 35-1,0 17 16,-35 18-31,0-17 16,0 17-16,-17 1 0,17-19 31,0-52 1,0 0-17,35-1-15,-35 19 16,53-18-16,-53-1 15,53 36-15,-53-17 16,18 17-16,-18 17 16,35 19-1,-35 16-15,0-16 16,0-19-16,0 36 16,35-53-1,0 0 1,1-17-16,-1-19 15,0 1-15,-35 17 16,53-17-16,-53 0 16,18 17-16,17 18 31,0 0-15,-35 53-1,0-18-15,0-17 16,18 17-16,-18 1 15,0-54 17,35-17-17,-35-1-15,36-16 16,-36-1-16,35 17 16,0 19-1,-17 17 1,-18 53-1,35 0-15,-35-18 16,35 0-16,1 18 16,-1-53-1,0 0 1</inkml:trace>
  <inkml:trace contextRef="#ctx0" brushRef="#br0" timeOffset="97270.72">5380 7126 0,'0'35'0,"35"-52"47,-35-1-31,35 18-1,-35-53-15,0 0 16,0 36 0,-17 17 15,17 35-15,-36 0-1,36 18-15,0 18 16,0-18-16,0 17 15,0-17-15,0-35 0,36 17 16,34-35 0,-52 0-16,17 0 15,1-35-15,-1 17 16,-35-35-16,53 0 16,-53 0-16,0 18 15,17-18-15,-17 18 16,-17 88 31,17 0-47,0 0 0,0-18 15,0 18 1,0-18-16,17-17 16,36-18-1,-53-18 1,53-17-16,-53-18 15,35 0-15,-35 18 16,18-1-16,-18 89 47,0-35-47,35 17 16,-35 0-16,36-35 0,-36 18 15,17-18-15,36 0 16,0-35-1,-18-18 1,-17 18-16,35-1 16,0 54-1,-53 17 1,35-17-16,-35 17 16,0 18-1</inkml:trace>
  <inkml:trace contextRef="#ctx0" brushRef="#br0" timeOffset="109223.77">1782 15575 0,'-53'0'63,"0"0"-48,0 18 1,35-18 0,-17 53-16,0-53 15,-18 70-15,17-34 16,19-1-16,-19 18 15,36 17-15,-35 1 16,35 17-16,-70 35 0,70 1 16,0-1-16,0 1 15,35-54-15,53 19 16,-17-54-16,17-35 16,0 0-16,0 0 15,-17 0-15,-1 0 16,-17-35-16,-17-1 15,-19 1-15,-17 17 16,35-17 0,-35 0-16,0 17 0,0-17 15,0 0-15,0 17 16,-35-17-16,18 35 16,-19-35-16,1 35 15,53 17 16,17-17-15,0 0 0,0 0-1</inkml:trace>
  <inkml:trace contextRef="#ctx0" brushRef="#br0" timeOffset="109689.71">2170 16439 0,'0'-17'63,"17"17"-63,-17-18 31,-35 36 47,35 17-62,0 0-16,0-17 16,0 17-16,18 1 15,-1-36 1,36 0-1,-53-18 1,53-17-16</inkml:trace>
  <inkml:trace contextRef="#ctx0" brushRef="#br0" timeOffset="109876.07">2346 15946 0,'0'17'16,"-35"1"-1,35 17-15,0 0 16,0 18 0,-36-17-16</inkml:trace>
  <inkml:trace contextRef="#ctx0" brushRef="#br0" timeOffset="110370.67">2258 16545 0,'35'-35'47,"-35"0"-31,53-1-16,-53 19 0,53-18 15,-53-1-15,18 36 16,-18 36 31,0-1-32,35-18-15,-35 19 16,0-19 0,0-34 31,0-19-47,35 1 15,-35 18-15,35 17 0,-35-53 16,36 53-16,-1 35 31,-35 0-31,0 0 16,35 1-16,-35-1 15,0-17-15,18-18 16,17 0 0</inkml:trace>
  <inkml:trace contextRef="#ctx0" brushRef="#br0" timeOffset="110702.87">2752 16369 0,'0'0'0,"17"0"78,-17-18-62,0 1 0,0 34 31,0 19-47,0-19 0,0 54 15,0-18-15,0 0 16,36-53-1,-1 0 1,0-18-16,0-35 16</inkml:trace>
  <inkml:trace contextRef="#ctx0" brushRef="#br0" timeOffset="110867.67">2946 15822 0,'0'35'16,"-18"1"0,18-1-16,0-17 15,0 34 1</inkml:trace>
  <inkml:trace contextRef="#ctx0" brushRef="#br0" timeOffset="111180.87">2999 16563 0,'17'-35'31,"-17"-18"-31,53 0 16,-53 18-16,53-1 15,-53 1-15,53 35 16,-35 0 0,-18 18-1,0 17 1,0 18-16,0 0 16,0-18-16,0 18 15,0-18-15,35 0 16,18-35-1,-18-52 1</inkml:trace>
  <inkml:trace contextRef="#ctx0" brushRef="#br0" timeOffset="111669.72">3510 16263 0,'0'-18'31,"-35"18"-31,0-35 16,-18 53 15,53 35-31,-36 17 0,36 1 15,0-36-15,0 0 16,36 1 0,-1-36-16,-17 0 15,17-36-15,0 1 16,-35-18-16,53 18 16,-53-18-16,35 0 15,-35 35-15,0-17 16,0 53-1,0 17 1,0 18-16,0 18 16,0-36-1,36 18-15,-36-18 16,17-17 0,19-36-1,-36-17 1,35-18-16,-35 18 15</inkml:trace>
  <inkml:trace contextRef="#ctx0" brushRef="#br0" timeOffset="111933.43">3687 15487 0,'0'35'15,"0"18"1,35 18-16,-35 17 16,0 18-16,53 52 15,-53-34-15,0-36 16,0-17-16,35-1 16,-35-34-16,0-19 15,18-17 1,-18-53 15</inkml:trace>
  <inkml:trace contextRef="#ctx0" brushRef="#br0" timeOffset="112096">3810 16069 0,'0'-35'0,"18"35"16,35 0-1,-36-36 1,18 36-16,18-35 16,0 35-16,-17-35 15,-1 35-15</inkml:trace>
  <inkml:trace contextRef="#ctx0" brushRef="#br0" timeOffset="113034.3">4022 16369 0,'17'0'31,"-17"-18"-31,18-17 16,-18 17-1,35 18 1,-35-35-16,0 17 16,-17 18 15,-19 53 0,36-17-31,0 34 0,0 1 16,18-36-16,-18 0 15,53-35-15,-18 0 16,-17 0-16,17 0 16,-17 0-16,-18-35 15,53 0 1,-53-18-16,35 0 0,-35 18 16,0-1-16,0 1 15,0 17 1,0 54-1,0-1 1,0 18-16,0-18 16,0-17-16,35 17 15,-17-35 1,17-35 0,-35 0-1,35-1-15,-35 19 16,0-19-16,0 19 15,0 87 17,0-34-17,0 16-15,0 1 16,0-35-16,36 17 16,-1-35-1,-35-35 1,53-18-16,-53 18 15,88-53 1,-70 52-16,35 1 16,-18 53-1,-35-1-15,35 36 16,-35 18-16,0-18 16,35-18-16,-35 0 15,18-35 1</inkml:trace>
  <inkml:trace contextRef="#ctx0" brushRef="#br0" timeOffset="129506.98">19068 3775 0,'0'0'0,"0"53"235,0 0-220,0-36-15,0 54 16,0-36 0,-18-35-16,18 53 0,0-18 15,0 36 1,0-54-16,0 19 16,0-1-16,0-17 15,0 17-15,0-17 16,0 17-16,0 0 15,0-17-15,0 17 16,0 0 0,18 1-16,-18-1 15,0 18 1,0-18 0,0 18-16,35 0 31,-35-18-31,0 0 15,0 18 1,0-17 0,0 17-1,18-53 1,-18 52-16,0-16 16,0-1-1,0 18 1,0-35-1,0 17 1,0-18-16,0 36 16,0-17-1,0-1-15,0 0 16,0 18 0,0-18-1,0 18 1,0-35-16,0 35 15,0 0 1,0-36 0,0 19-1,35-1 1,-35-17 0,0 35-1,0-1 1,0 1-1,0 0 1,0 18 0,0-36-16,0 0 15,35 18 1,-35-17-16,0-1 16,0 18-16,0 0 15,0-18-15,0 0 16,0-17-16,0 17 15,0 0 1,35-35-16,-35 18 16,0-53 31,0-36-47</inkml:trace>
  <inkml:trace contextRef="#ctx0" brushRef="#br0" timeOffset="130661.67">18979 3528 0,'0'0'0,"18"0"31,-18 70 63,-35 1-94,35-1 0,-35 1 16,35-53-16,0 17 15,0-17 1,0-54 31,0 19-32,0-36-15,0 0 16,17-18-16,-17 36 16,0-18-16,35 18 0,-17 35 62,17 17-62,-35 19 16,53-1-16,-53 18 15,53 17-15,-18-17 16,1-17-16,-1-1 16,0 0-1,-35 0 1,0 1 15,-53-36-15,-17 0-16,-1 0 15,18 0-15,0 0 0,18 0 16,18 35 0</inkml:trace>
  <inkml:trace contextRef="#ctx0" brushRef="#br0" timeOffset="131522.84">17709 4692 0,'0'-53'0,"0"35"15,0-17 1,0 70 31,0 54-47,71 34 15,-71-35-15,71 71 0,-36-36 16,-35-34-16,53-36 16,-18-18-16,-17-35 15,17 0-15,0 0 16,0-18-1,1-88 1,17 1-16,-53 16 16,53-16-16,-53 52 15,0-18-15,0 36 16,0 70 15,-18 18-31</inkml:trace>
  <inkml:trace contextRef="#ctx0" brushRef="#br0" timeOffset="131884.6">18292 5221 0,'17'0'31,"-17"53"-15,0-18 0,35-35-1,-35 36-15,18-36 32</inkml:trace>
  <inkml:trace contextRef="#ctx0" brushRef="#br0" timeOffset="132087.75">18397 5062 0,'0'-35'46,"0"53"1</inkml:trace>
  <inkml:trace contextRef="#ctx0" brushRef="#br0" timeOffset="132537.81">18433 5380 0,'17'0'16,"-17"-18"0,36-17-1,-36 0-15,35 17 0,0-35 16,-35 71 31,0 17-32,18-35-15,-18 53 16,0-71 46,0-35-46,35 53 0,-35-17-16,18 17 15,17 0 1,0 0 0,-35 35-16,18-35 15,-18 35 1</inkml:trace>
  <inkml:trace contextRef="#ctx0" brushRef="#br0" timeOffset="135530.01">19015 3140 0,'0'-18'78,"17"18"-63,1 0 1,17-35 0,18 35-16,0 0 15,-18-35-15,36 35 16,-1 0-16,1-36 16,17 36-16,0 0 15,1 0-15,-1-53 16,-35 53-16,17 0 15,1 0-15,-1 0 16,-17 0-16,18 0 16,-1 0-16,1-35 15,0 35-15,-19 0 16,19 0-16,0-35 16,-19 35-16,-16 0 0,17 0 15,0 0 1,-18 0-16,0 0 0,0 0 15,-17 0 1,17 0 31,-35 53 328,0 17-359,0-34-16,0 16 15,0 1-15,0-35 16,0 17-1</inkml:trace>
  <inkml:trace contextRef="#ctx0" brushRef="#br0" timeOffset="136249.34">20726 3298 0,'53'-35'110,"17"35"-95,54-35 1,-71 35-16,-1 0 16,1-35-16,-35 35 15,17 0-15,-17 0 16</inkml:trace>
  <inkml:trace contextRef="#ctx0" brushRef="#br0" timeOffset="137531.79">20832 3334 0,'0'17'125,"0"19"-125,0-19 16,17 54-16,-17-1 16,0 107-1,35-107-15,-35 1 16,36-18-16,-36 0 15,35-36-15,-35 19 16,35-36 0,-35 35 46,18-17-15,35-18 187,-18 0-218,0-18-16,18 18 16,-17 0-16,-19 0 15,18 0-15,1 0 16,-36-18-16,17 18 16,-17-35 124,0-36-124,0 36-16,0-18 15,0-17-15,-17-18 16,17-1-16,-53 19 16,53 17-16,-35 18 15,35 17-15,0-17 0,0-1 16,-36 36-16,36-35 16,0-18-1,-17 0 1,17 36-1,0 52 48,0-17-32</inkml:trace>
  <inkml:trace contextRef="#ctx0" brushRef="#br0" timeOffset="139797.84">21272 4269 0,'-35'0'62,"35"-36"32,-35 36-78,35-17 15,0 70 94,0 0-125,0-18 16,0 35-16,0 1 15,0-18-15,0 17 16,18-17-16,-18 0 15,0-35-15,35 17 16,-35-53 78</inkml:trace>
  <inkml:trace contextRef="#ctx0" brushRef="#br0" timeOffset="140479.04">21008 4957 0,'35'0'78,"0"-18"-62,-17 18-16,17 0 16,1 0-16,-19 0 0,36 0 15,0 0-15,-18 0 16,1 0-16,-1-35 16,-17 35-16,17 0 15</inkml:trace>
  <inkml:trace contextRef="#ctx0" brushRef="#br0" timeOffset="142677.71">21078 5062 0,'0'0'0,"-17"0"110,17-17-79,0 34 31,0 19-62,0 17 16,0 17-16,17 18 16,-17 36-16,0-36 15,0 0-15,0 0 0,36 18 16,-36-35-1,0-36-15,0 0 0,0-17 16,35-18-16,-35 53 16,0-18-1,0-17 1,18-18 125,35 0-126,-36 0-15,18 0 16,1 0-16,-19 0 15,19 0-15,-19 0 16,19 0-16,-1 0 16,0 0-1,0 0 32,-35-36-16,36 36-15,-36-52-16,0 34 16,0-17-16,35-18 15,-35 0-15,0-18 16,0-17-16,0-35 16,-35-1-16,35 1 15,-36-1-15,36 36 16,-35 35-16,35 18 15,0 17 1,0 53 93,-35-35-109</inkml:trace>
  <inkml:trace contextRef="#ctx0" brushRef="#br0" timeOffset="143430.07">21361 6209 0,'0'-35'16,"0"-1"-16,17 72 63,-17-1-48,0 0-15,36 36 16,-36 35-16,0-1 15,53 54-15,-53 0 16,0 70 0,0-141-16,0-17 15,0-18-15,17-53 0,-17 17 16,0-34 31,0-54-32,0 36-15</inkml:trace>
  <inkml:trace contextRef="#ctx0" brushRef="#br0" timeOffset="144648.31">19438 7355 0,'0'0'0,"0"18"16,-18-18-1,-17 0 1,17 0 31,18 35-16,53-35 0,0 0-31,0 0 0,18 0 16,-1 0-16,-17 0 15,71 0-15,-1 0 16,18 0-16,-17-17 16,35 17-16,-36-53 15,-35 53-15,0 0 16,1 0-16,16-36 16,-16 36-16,-1 0 15,-18 0-15,1 0 16,17-35-16,0 35 15,-17 0-15,-1 0 16,-34-35-16,17 35 16,0 0-16,-18 0 0,0 0 15,0 0-15,-17 0 16,17 0-16,18 0 16,-35 0-1,-18-35 1,35 35-1,-53-18 79</inkml:trace>
  <inkml:trace contextRef="#ctx0" brushRef="#br0" timeOffset="147327.6">21731 5433 0,'0'17'63,"18"19"-63,-18 17 16,0-18-16,0 35 15,0-17-15,0-17 16,0 17-16,0-18 15,35-35-15,-35 17 16,0-34 31,0-18-31,0-18-16,0 17 0,0-34 15,0-18 1,0-1-16,0 1 15,0 53-15,0-18 16,18 53 0,17 0-1,-17 0 1,17 18 0,-35 17-1,0-17-15,0 34 16,0-16-1,0-19 17,-18-17-17,-17 36-15,0-36 0,17 0 16,18 17 46,0 36-46,0-17-16,53-1 16,-53-18-16,53 19 15,-18 17 1,0-18 0,-35-17-1</inkml:trace>
  <inkml:trace contextRef="#ctx0" brushRef="#br0" timeOffset="147627.81">22190 5715 0,'-18'0'0,"18"-35"16,-18 35-16,-17 17 31,35 1-31,0 17 15,0 18-15,0-35 16,18-18-16,-18 53 16,35-53-1,36 0-15,-36 0 16,0 0-16,0-53 16,1 18-16</inkml:trace>
  <inkml:trace contextRef="#ctx0" brushRef="#br0" timeOffset="148880.34">21608 4551 0,'35'0'141,"18"0"-141,17 0 15,19 0-15,34-35 16,1 35-16,-19 0 15,1-36-15,-18 36 16,1 0-16,-19 0 16,1 0-16,-1-35 15,18 35-15,-17 0 16,-36 0-16,18 0 16,-18 0-16,1 0 15,-1 0 1,-35 18 78,-35-18-94</inkml:trace>
  <inkml:trace contextRef="#ctx0" brushRef="#br0" timeOffset="149939.46">23019 4992 0,'0'35'110,"0"36"-110,0-18 0,17 52 15,-17 1-15,0 18 16,53 34-16,-53 19 16,36-18-16,-36 35 15,0-18-15,52-17 16,-52-1-16,36 89 31,-36-158-31,0-36 0,0-1 16,0-16-16,35-1 15,-35-17-15,0 35 16,0-71 31,0 0-32,0-35-15,0 18 16</inkml:trace>
  <inkml:trace contextRef="#ctx0" brushRef="#br0" timeOffset="151040">22860 5151 0,'0'-36'16,"35"36"0,-35-35-16,0 17 31,0-17-31,0-18 16,0 36-1,0-19 1,0 89 31,0 18-32,0-1-15,-17-17 16,17 18-16,-36-18 16,36-18-16,0-17 0,18-89 62,-18 18-62,35 0 16,-35 18-16,36-18 15,-36-18-15,0 54 16,35 17-16,-35-35 16,17 35 15,-17-36-31,36 36 15,-19 0 1,19 18-16,-1 17 31,-35 0-15,0-17 0,35 17-16,-35 18 15,0-35 1,0 17-1,-35 0 1,-18-35 0,35 36-16,-17-36 15,0 0-15,17 0 16,-17 0 0,53 0 15,-18 17-31</inkml:trace>
  <inkml:trace contextRef="#ctx0" brushRef="#br0" timeOffset="151901.54">23424 5486 0,'0'-36'15,"0"72"32,0-1-31,0 53-16,0 0 15,36 18-15,-36-35 16,0-36-16,35 0 0,-35 1 16,35-36-1,-17 0-15,17 0 31,36-194-15,-18 123 0,-53 0-16,35 1 0,-35-18 15,0 17-15,0 53 16,35-34 0,-35 87 15</inkml:trace>
  <inkml:trace contextRef="#ctx0" brushRef="#br0" timeOffset="152728.16">23918 5838 0,'0'0'0,"-17"0"46,-19 36-30,36-1 0,0 0-16,0 18 0,0-18 15,18 1 1,0-36 0,17 0-1,0-18 1,-35-17-16,0 0 15,36 17-15,-36-17 16,0-1-16,0 19 0,-18 17 16,36 0 46,-1 0-46,18 0-1,1-53 1,-36 18 0,0 70 15,0 0-15,0-17-16,0 17 15,0-17-15,0 35 16,17-53-16,19 0 15,17-18 1,-53 0 0,52-17-16,-52 0 15,18-1-15,-18 72 47,0 17-31,0-18-16,35 0 15,-35 0-15,36-35 16,-36 18-16,17-18 16,19 0-16,-36-35 15,35 0 1</inkml:trace>
  <inkml:trace contextRef="#ctx0" brushRef="#br0" timeOffset="153123.72">24447 5345 0,'0'0'0,"0"35"31,0 35-15,0-17-16,0 36 0,0-1 16,36 0-16,-36-35 15,0-18-15,0 0 16,35-35 0,-35-35 15,0 0-31,53 0 15,-53 17-15,53-17 16,-35 35-16,17-36 16,0 36-16,0 0 15,1 0-15,-19 0 0,19 0 16,16 0 0</inkml:trace>
  <inkml:trace contextRef="#ctx0" brushRef="#br0" timeOffset="154631.41">20867 7479 0,'0'-35'31,"0"17"31,0 71-15,0-18-47,0 18 16,0 0-16,0-35 15,0 17-15,0-17 16,0 17-16,0-70 63,53-1-63</inkml:trace>
  <inkml:trace contextRef="#ctx0" brushRef="#br0" timeOffset="155681.96">20567 7867 0,'-18'0'16,"-17"0"-1,0 0 1,52 0 93,72 0-93,-19 0-1,18-71-15,36 36 16,17-35-16,-53 17 16,18-18-16,0 36 15,-53 35 1,-36 0-16,-17-18 62</inkml:trace>
  <inkml:trace contextRef="#ctx0" brushRef="#br0" timeOffset="156920.6">20637 7885 0,'0'35'16,"0"-18"46,-35-17-46,35 36-16,0-19 31,-17-17-31,17 36 172,-36 17-157,36-18 1,-53 53-16,18-17 0,0-1 16,35-17-1,-53-18-15,53 1 0,0-54 47,0 0-31,0-17-16,35 0 15</inkml:trace>
  <inkml:trace contextRef="#ctx0" brushRef="#br0" timeOffset="157227.79">20814 7867 0,'18'0'15</inkml:trace>
  <inkml:trace contextRef="#ctx0" brushRef="#br0" timeOffset="157454.57">20832 7867 0,'0'35'63,"-18"36"-48,18-36 1,-35-17-16,35 17 16,-36 0-16,36-17 0,-35-18 15,35 53 1,0-88 15,18 17-15</inkml:trace>
  <inkml:trace contextRef="#ctx0" brushRef="#br0" timeOffset="157820.43">21114 7761 0,'0'35'31,"-18"1"-15,18-1-16,0 18 16,-35 0-16,35-18 15,0-17-15,0 17 16,0 0 0</inkml:trace>
  <inkml:trace contextRef="#ctx0" brushRef="#br0" timeOffset="158120.63">21449 7691 0,'0'17'16,"0"18"0,0 1-1,0-1-15,0 36 16,-18-1-16,18 1 15,-35-18-15,35-36 16,0 19-16,-35-1 31,35-70 1</inkml:trace>
  <inkml:trace contextRef="#ctx0" brushRef="#br0" timeOffset="163934.79">21572 3369 0,'0'0'0,"0"-35"140,0 70-93,0 0-31,0 1-16,0 16 16,0 19-16,0-18 15,0 18-15,0-19 16,18-16-16,-18-1 15,35-35 17,-35-35-1,0-18-31,0 18 16,0-36-16,0-17 15,0 0-15,0-1 16,0 19-16,53 17 15,-53 35-15,35-17 16,-17 0 0,17 35-1,18 0 1,-17 35 0,-36-17-16,0 17 15,0 0-15,0-17 0,0 35 16,-18-18-1,18-17-15,-88 17 16,70 18-16,-17-53 16,0 0-16,17 35 15,-17-35-15,-1-18 32,72 54 14,-1 17-46,0-18 16,0 0-16,-17 1 0,17-1 16,18 18-1,-17-36 1,-36-52 46</inkml:trace>
  <inkml:trace contextRef="#ctx0" brushRef="#br0" timeOffset="164350.07">22013 3739 0,'0'-17'32,"36"17"-1,-36-53-16,35 53-15,-35-35 16,0-1 0,0 1-1,-35 35 17,-1 18-32,1 17 15,35 0-15,-18 1 16,18-1-16,0-18 15,0 19-15,18-36 16,-18 35-16,53-35 16,-35 0-16,17 0 15,0 35-15</inkml:trace>
  <inkml:trace contextRef="#ctx0" brushRef="#br0" timeOffset="164869.44">22366 3616 0,'0'0'0,"0"-35"15,-35 35-15,0 0 32,-1 53-17,36 0-15,0-1 16,-17-16-16,17-19 16,53-34 15,-53-1-16,52-17-15,-52 0 16,36 35-16,-36-71 16,35 53-1,-35 54 17,0 34-32,0 18 15,0 1-15,0-1 16,35 18-16,-35-36 0,0-35 15,36 1-15,-36-1 16,0-53 31</inkml:trace>
  <inkml:trace contextRef="#ctx0" brushRef="#br0" timeOffset="171653.09">26335 3316 0,'0'53'391,"0"-18"-376,0 36-15,0-1 0,0 19 16,0 34-16,0-17 16,-35-36-16,35 1 15,0-18-15,0-35 16,0 17-1,0-70 64,0 17-79,0-35 15,0-35-15,-36-36 0,36-17 16,0 18-1,0-1-15,0 1 0,0 52 16,36 36-16,-36 0 16,35-1-16,18 1 15,17 35 1,-34 0 0,-19 0-16,19 0 15,-36 35-15,52 1 16,-52-19-16,18 72 31,-18-54-31,0 0 16,-35 0-16,0-17 15,-1-18-15,19 53 16,-19-53-16,1 0 16,17 35-16,-17-35 0,0 0 15,35-17-15,-18 17 16,18 35 46,18 18-62,-18-18 16,70 36-16,-34-1 16,-1 1-16,0-1 15,1 1-15,-1-1 16,-35-17-16,53 0 0,-53-35 15,35 17-15,-35 18 16,-18-53 62</inkml:trace>
  <inkml:trace contextRef="#ctx0" brushRef="#br0" timeOffset="172156.54">26829 4057 0,'0'-18'78,"35"18"-78,-35-35 15,35 0 1,-35-1 0,0 1-1,-17 35 16,-54 35-15,71 1 0,-35-1-16,35-17 15,0 17-15,0 0 16,17-35 0,-17 35-16,18-35 0,53 36 15,-36-36 1</inkml:trace>
  <inkml:trace contextRef="#ctx0" brushRef="#br0" timeOffset="172749.01">27234 3933 0,'0'-35'0,"0"0"15,-17 35 1,-18 0-1,-1 35 1,36 18-16,-35 0 16,35-35-16,0 17 15,0-17 1,18-18 0,35 0-1,-1 0 1,-52-53-1,18 17-15,-18 1 16,0 53 31,0 35-47,0 17 16,0 36-16,-18 18 15,18-36-15,0-18 0,0 1 16,0-18-16,0-36 15,0 19 1,0-72 31</inkml:trace>
  <inkml:trace contextRef="#ctx0" brushRef="#br0" timeOffset="173501.31">27693 3757 0,'53'0'125,"-18"18"-110,36-18-15,-1 0 16,1 0-16,-36 35 16,0-35-16,1 0 15,-54 0 63,-52 0-62,52 0 0</inkml:trace>
  <inkml:trace contextRef="#ctx0" brushRef="#br0" timeOffset="173797.86">27622 4075 0,'0'35'15,"36"-35"1,17 35-1,0-35-15,0 0 16,-18 0-16,18 0 16,0 0-16,-18 0 15,0 0-15,-70 0 63,17 0-63,-17 0 15</inkml:trace>
  <inkml:trace contextRef="#ctx0" brushRef="#br0" timeOffset="177440">28434 3457 0,'0'-35'0,"0"88"125,0 35-125,0 36 15,0 17-15,0 35 16,0-53-16,0-34 16,0-19-16,0 1 15,0-54-15,0 19 16,0-72 31,35 1-47,-35 0 15,0-36-15,0 1 0,0-18 16,0-36-16,0-17 16,0 53-16,0 17 15,0 1-15,0 34 16,35-17-16,-35 1 15,71 16-15,-36 19 16,-17 17-16,17-53 16,18 53-1,-35 0 1,-18 17-16,35 36 16,-35 0-16,0 0 15,0-18-15,0 1 0,-35 17 16,17-36-1,-17 19-15,0-1 0,17-35 16,-17 53-16,-1-53 16,1 0-16,17 0 15,-17 0 1,35-18 0,35 53 30,18 36-46,-17 17 16,17-17-16,-36-36 16,18 35-16,1-17 15,-36-17-15,53-1 16,-18 18-16</inkml:trace>
  <inkml:trace contextRef="#ctx0" brushRef="#br0" timeOffset="177682.34">28875 4216 0,'0'35'15,"35"0"1,-35-17-16,0 35 16,0-36-1,35-17 16</inkml:trace>
  <inkml:trace contextRef="#ctx0" brushRef="#br0" timeOffset="177877.83">28981 3969 0,'-18'0'15</inkml:trace>
  <inkml:trace contextRef="#ctx0" brushRef="#br0" timeOffset="178351.86">29333 3845 0,'0'0'0,"0"71"47,0 35-31,0-18-16,0-35 16,0 17-16,0-17 15,0-35-15,0 17 16,0 0-1,0-52 32</inkml:trace>
  <inkml:trace contextRef="#ctx0" brushRef="#br0" timeOffset="178540.08">29263 4180 0,'18'0'31,"-1"0"-31,18 0 16,18 0 0,-35 0-16,17 0 15,-17 0-15,17 0 16,0 0-16</inkml:trace>
  <inkml:trace contextRef="#ctx0" brushRef="#br0" timeOffset="179535.54">29669 3616 0,'0'0'0,"0"18"46,0 35-46,0 35 16,0 18-16,0-1 16,0 19-16,0-36 15,0-53-15,0-17 16,0 17 0,0-70 30,0 0-46,0-36 16,0-35-16,0-17 16,0-1-1,35-211 1,-35 265-16,53-1 16,-18 18-16,18 0 15,0 0-15,0 18 16,-36 35-16,19-35 15,-1 35-15,36 70 16,-71-17 0,52 18-16,-52 17 15,0-17-15,-35 70 16,0-71 0,-18-17-16,0 0 0,-17 0 15,17-18-15,0-35 16,0 36-16,35-36 15,-17 0-15,0-18 16,35-35 0,35 53 31,0 0-47,0 35 15,1 18-15,-19 18 0,19-18 16,-1 35-1,18-18-15,-36-17 16,-17 0-16,53-35 0,-53 17 16,36 0-16,-36-17 15</inkml:trace>
  <inkml:trace contextRef="#ctx0" brushRef="#br0" timeOffset="179753.43">30304 4233 0,'0'0'0,"0"71"15,0-36-15,0 18 16,0 0-16,0-35 16,0 35-1,0-36 1</inkml:trace>
  <inkml:trace contextRef="#ctx0" brushRef="#br0" timeOffset="191354.4">26123 6368 0,'-17'0'31,"17"70"125,35 54-140,-35-1-16,0-17 16,0 53-16,35-53 15,-35-54-15,53 1 16,-18-17-16,-35-1 15,18-35-15,17 0 16,18-88 0,0 17-1,18-35-15,-1-52 16,-35 34-16,18 1 16,-17-18-16,-1 52 15,-35 19-15,35 17 16,-35 35-1,35 18 32,-35 36-31</inkml:trace>
  <inkml:trace contextRef="#ctx0" brushRef="#br0" timeOffset="192027.14">26758 7073 0,'-17'0'125,"17"18"-125,-18 17 16,18 18-16,0 0 15,0-35-15,0 34 16,53-52 15,0 0-15,-53-52-1,35 16-15,-35 19 16,35-36-16,-35 17 0,0 19 16,0-18-16,-17-1 15,-36 36 1,17 0 0,-16 0-1,52 36-15</inkml:trace>
  <inkml:trace contextRef="#ctx0" brushRef="#br0" timeOffset="192475.58">27005 7179 0,'0'18'46,"0"17"-46,0-17 16,0 17-16,35 18 16,-17-53 15,35 0 0,-53-36-15,53 1-16,-53 18 15,18-19-15,-18 1 32</inkml:trace>
  <inkml:trace contextRef="#ctx0" brushRef="#br0" timeOffset="193025.3">27393 6756 0,'0'17'31,"0"36"-15,0 18-16,0-1 15,0 36-15,0-18 16,0-17-16,0-53 16,0 17-16,0-53 47,35-35-32,-35 18-15,0-36 16,0 19-16,0 34 15,18 18 1,17-35 0,1 35-1,-19 0 1,19 0 15</inkml:trace>
  <inkml:trace contextRef="#ctx0" brushRef="#br0" timeOffset="193331.48">27799 7003 0,'35'0'16,"18"0"-1,-18 0 1,-35-36-16,36 36 15</inkml:trace>
  <inkml:trace contextRef="#ctx0" brushRef="#br0" timeOffset="193515.41">27764 7179 0,'0'35'0,"53"-35"32,-18 0-17,-18 0-15,19-17 16,17 17 0,-36 0-1</inkml:trace>
  <inkml:trace contextRef="#ctx0" brushRef="#br0" timeOffset="196715.55">28557 6597 0,'0'-35'16,"0"17"46,0-17-46,0 17 15,0 53 63,0 36-79,0 17-15,-17 36 16,17 34-16,0-17 16,0-17-16,0-36 15,0 0-15,0-35 16,17-53-1,19 0 1,-1-53 0,35-53-16,-17 18 15,18-18-15,-36-17 16,18-18-16,-18 17 0,1 36 16,-36 18-16,53 34 15,-71 54 48</inkml:trace>
  <inkml:trace contextRef="#ctx0" brushRef="#br0" timeOffset="197255.27">28875 7373 0,'0'35'31,"0"-17"-16,0 35 1,0-35 0,35-18 15,-35-53-15</inkml:trace>
  <inkml:trace contextRef="#ctx0" brushRef="#br0" timeOffset="197452.26">28998 7073 0,'0'-35'0,"0"53"94</inkml:trace>
  <inkml:trace contextRef="#ctx0" brushRef="#br0" timeOffset="198053.93">29016 7461 0,'35'-17'47,"1"-19"-31,-1 1-1,-18 17 1,-17 54 46,0-19-62,0 19 16,0-1-16,0-17 16,0-54 30,36 1-30,-36 0-16,35 35 0,-35-36 16,35 36-16,-17 0 31,17 0-15,-35 36-1</inkml:trace>
  <inkml:trace contextRef="#ctx0" brushRef="#br0" timeOffset="200403.87">30145 6756 0,'0'-18'0,"0"-17"15,0 70 48,0 18-48,0 35-15,0 18 16,-18-18-16,18-17 16,0-1-16,0-34 15,0 16 1,0-104 31,0 16-47,0-17 0,0-17 15,0-18 1,0-18-16,0-18 0,0 36 16,0 18-16,0 17 15,0 17-15,53 19 16,-18 17-1,-17 0-15,17 0 16,18 0 0,-35 35-1,-18-17-15,0 17 16,0 0-16,0-17 16,0 52-16,-53-34 15,35-1-15,-35-35 16,0 35-16,1-35 15,16 0-15,1 0 16,17 0-16,18 18 63,18 17-63,35 0 15,17 71 1,-34-70-16,-1 16 15,-17-16-15,-18-1 16,35-35-16,-35 35 16,35 1-1,-35-72 32</inkml:trace>
  <inkml:trace contextRef="#ctx0" brushRef="#br0" timeOffset="200734.07">30656 7073 0,'-17'0'47,"-19"0"-31,19 35-16,17 1 15,-35-19-15,35 19 16,0-1-16,35 0 15,0-35 1,-17 0-16,17 35 16,0-35-16,-17 0 0,17 0 15,0-17-15</inkml:trace>
  <inkml:trace contextRef="#ctx0" brushRef="#br0" timeOffset="201550.92">29774 7585 0,'-35'0'15,"70"17"48,36-17-47,17 0-16,36 0 15,17 0-15,0 0 16,18 0-16,17 0 15,-35 0-15,18 0 16,-71 0-16,0 0 16,-35 0-16,-35 0 0,-71 0 93,0 0-93</inkml:trace>
  <inkml:trace contextRef="#ctx0" brushRef="#br0" timeOffset="202609.51">28963 8484 0,'0'36'94,"0"-1"-79,0 18-15,0 0 16,0-18-16,0 0 16,0 18-1,0-88 32,0 0-31,0-1-16,0-34 15,0-1-15,0 1 16,0-1-16,0 1 16,35 17-16,-35 0 0,53 17 15,-53 19-15,53 17 16,-53-35-16,35 35 16,18 0-1,-17 17-15,-1-17 16,-35 53-16,35-53 15,-35 35-15,0 18 16,0 18 0,-17-36-1,-72 18 1,36-53-16,1 35 16,16-35-16,-17 0 0,18 0 15,17 0 1,36 36 15,0-36-15,17 52-16,0-16 15,1-19-15,-19 19 16,-17-1-16,53-35 16,-53 35-16,35-35 15,-35 36 1,0-54 46,36 18-46</inkml:trace>
  <inkml:trace contextRef="#ctx0" brushRef="#br0" timeOffset="202953.69">29563 8590 0,'0'-35'16,"-18"35"15,0 0-15,18 35-1,-52 0-15,52-17 16,0 17-16,0 1 16,35-1-1,18-35 1,0 0-16,-18 0 15,18 0-15,-18-35 16,0-1-16,-17 1 16,-18 17-16</inkml:trace>
  <inkml:trace contextRef="#ctx0" brushRef="#br0" timeOffset="203375.9">29933 8343 0,'0'-17'16,"18"17"-16,-18 35 63,35 18-48,-35 0-15,0 0 16,0 35-1,0-35-15,0-18 16,0-70 47</inkml:trace>
  <inkml:trace contextRef="#ctx0" brushRef="#br0" timeOffset="203549.71">29933 8467 0,'18'0'31,"17"0"-15,-17 0-16,17 0 15,-17 0-15,35 0 0,-1 0 16,1 0-16,0-36 15</inkml:trace>
  <inkml:trace contextRef="#ctx0" brushRef="#br0" timeOffset="204581.5">30745 8096 0,'0'53'63,"0"18"-63,0-18 15,-36 52-15,36-52 16,0 18-16,-17-18 16,17-36-16,0 19 15,0-72 32,0 19-31,0-36-16,0-18 15,0-17-15,0 0 16,0 0-16,0 17 16,0 36-16,0-18 15,35 18-15,0-1 16,0 36-16,-17-52 0,17 52 16,1 0-1,-19 0-15,19 0 0,17 70 16,-53-52-1,0 17-15,0-17 16,0 17-16,-36 0 16,1 1-16,17-19 15,-35 18-15,0-35 16,1 36-16,16-36 16,1 0-16,0 0 15,35 53 32,35-18-47,0-17 16,1 34-16,-36-16 0,52 17 15,-52-36-15,36 19 16,-36-1 0,17-35-16,36-18 78,-17 18-78</inkml:trace>
  <inkml:trace contextRef="#ctx0" brushRef="#br0" timeOffset="204927.44">31080 8467 0,'17'0'32,"19"-18"-17,-36 0 16,-36 18 16,36 36-47,-17-1 0,17 0 16,0-17-16,0 17 16,17 18-1,1-53-15,17 0 16,1 0-16,16 0 15,-16 0-15</inkml:trace>
  <inkml:trace contextRef="#ctx0" brushRef="#br0" timeOffset="205416.2">31468 8537 0,'0'-35'16,"0"17"0,17 18-16,-17-53 15,-35 53 17,-35 36-17,34 69 1,19-87-16,17 17 15,0 18 1,17-53-16,54 0 16,-36 0-16,-17-35 15,17 35-15,-35-53 16,35 53-16,-35-53 16,0 106 30,-35 35-46,35 71 16,-35 17-16,35 1 16,0-18-16,0-54 15,0-34-15,0-18 16,0-88 15,0 17-15,17-35-16</inkml:trace>
  <inkml:trace contextRef="#ctx0" brushRef="#br0" timeOffset="210474.72">26088 2222 0,'-35'0'94,"17"0"-79,-35 0 1,53 18-16,-35-18 16,35 53-16,-53-18 15,53-17-15,-18 35 16,18 0-16,-35-18 15,35-17-15,0 17 16,-35 0-16,35-17 16,0 35-1,0-36-15,0 19 0,0-1 16,-36 0-16,36 18 16,0 18-16,-35-1 15,35-34-15,0 17 16,0-1-16,0-16 15,0 17-15,0 0 16,0-18-16,0 18 16,18 17-16,-18 1 15,35-18-15,-35-18 16,53 18-16,-53-18 16,53 1-16,-53-19 15,53 36-15,-53 0 0,35 18 16,-35-1-1,0 18-15,0-35 16,0 18-16,0-18 0,0-36 16,0 19-1,-18-36-15,-17 0 47,18 0-31,-36 0-1,53 17 1,-36-17 0,36 36 15,0-1 203,18 0-202,-18 0-32,0 1 15,35-1-15,-35 18 16,0 0-16,0-18 15,0 18-15,36 17 16,-36 1-16,0 0 16,-18-1-16,18 18 15,-53 36-15,0 35 0,18-36 16,-18 1 0,18 17-16,-18-18 0,17 1 15,1 34-15,-35 1 16,17-18-16,-18 18 15,36 35-15,-18-18 16,18 1-16,-18-36 16,53-35-16,-71 35 15,71-53-15,0 0 16,0 0-16,0-17 16,0-1-16,18-17 15,-18-17-15,53-1 0,-53 0 16,35-17-1,0 35-15,-17-53 16,17 0 0,18-53-16,18-53 15,-18-53-15</inkml:trace>
  <inkml:trace contextRef="#ctx0" brushRef="#br0" timeOffset="212682.12">19562 10372 0,'0'-36'16,"0"19"0,0 87 62,17 54-63,36 17-15,-53 35 0,71 18 16,-71-53 0,35-35-16,-35-35 0,53-36 15,0-17 1,-36-18-1,19 0-15,-1-53 16,18-18-16,17-35 16,-17-17-16,18-36 15,-1 0-15,-34 36 16,17-1 0,-53 142 30,0 17-30</inkml:trace>
  <inkml:trace contextRef="#ctx0" brushRef="#br0" timeOffset="213192.06">20479 11201 0,'0'-18'0,"0"0"31,-36 18-15,1 18 15,35 0-31,-35 35 16,35 0-16,0-36 15,0 36-15,18-53 16,34 0 0,-52-35-1,53 0-15,-53 17 16,53-17-16,-53-1 16,0 19-16,0-19 15,0-17 1,-35 53-1,0 0-15,17 36 16</inkml:trace>
  <inkml:trace contextRef="#ctx0" brushRef="#br0" timeOffset="213537.1">20602 11218 0,'0'36'15,"0"-19"-15,0 19 16,0-1-16,18-35 15,-18 35-15,35-35 16,18 0-16,-18 0 16,-35-18-1,53-17-15,-53 0 16,0 0 0,0-1-1</inkml:trace>
  <inkml:trace contextRef="#ctx0" brushRef="#br0" timeOffset="213955.6">21026 10866 0,'0'0'0,"0"52"16,0 1-16,0 18 16,0-18-16,0 17 15,0-17-15,0 0 16,0-35-1,0-53 17,35-1-32,-35 1 15,0-18-15,17 18 16,-17 0-16,36 35 16,-36-53-1,35 53-15,-17 0 16,35 0-1,-36 0 1,18 0 0</inkml:trace>
  <inkml:trace contextRef="#ctx0" brushRef="#br0" timeOffset="214332.15">21519 10954 0,'36'0'31,"34"0"-15,-34 0-1,-1 0 1,-35 17 15,0 1-15</inkml:trace>
  <inkml:trace contextRef="#ctx0" brushRef="#br0" timeOffset="214510.65">21555 11148 0,'35'0'16,"18"0"-1,-53-18-15,35 18 16,0 0 0</inkml:trace>
  <inkml:trace contextRef="#ctx0" brushRef="#br0" timeOffset="-212457.77">22966 10301 0,'0'35'78,"0"36"-78,0 35 16,0 35-16,-35-18 16,35 1-16,0-1 15,0-35-15,0-17 16,0-36-16,0-70 62,0-18-62,0-17 16,0-19-16,0-16 16,0-54-16,0-18 15,0 36-15,0 53 16,0 18-16,35 17 16,-35 17-16,35 19 0,18 17 15,-53-36 1,35 36-16,18 18 15,0 35 1,-53-35 0,35 17-16,-35 0 15,0 0 1,0 18 0,0 0-1,-35-17-15,-18-1 16,0-18-16,18 19 15,-18-1-15,0-35 0,18 35 16,17-35 0,18 36 31,0-19-47,36 36 15,-1 0-15,0 18 16,0-18-16,1-1 15,-1-34-15,-17-18 16,-18 53-16,35-53 16</inkml:trace>
  <inkml:trace contextRef="#ctx0" brushRef="#br0" timeOffset="-210193.19">21890 10178 0,'0'17'78,"0"19"-62,35-1-16,-35 35 16,35 19-16,-35 34 15,53-17-15,-53-18 16,53 18-16,-53-36 15,53-34-15,-53-1 0,35-35 16,-35 35 0,18-35 15,-18-35-15,0 0-16,35-1 15,-35-34-15,36-1 16,-36-17-16,35-18 15,-35 18-15,70-35 16,-70 17-16,53 35 16,-53 36-16,36 17 15,-36 36 63,0 17-78</inkml:trace>
  <inkml:trace contextRef="#ctx0" brushRef="#br0" timeOffset="-209793.36">22384 10866 0,'0'35'31,"0"0"-15,0 0-16,0-17 0,17-18 16,-17 53-16,36-88 62,-36 17-46</inkml:trace>
  <inkml:trace contextRef="#ctx0" brushRef="#br0" timeOffset="-209610.14">22419 10689 0,'0'-35'32</inkml:trace>
  <inkml:trace contextRef="#ctx0" brushRef="#br0" timeOffset="-209053.56">22490 10971 0,'0'18'31,"35"-18"16,0-53-31,-35 18-1,53 0-15,-53 17 16,18 18-16,-18-35 15,35 35 17,-35 17-32,0 1 15,0 17 17,0-52 30,18 17-46,-18-18-16,35 18 15,0 0 17,-35 53-32,0-18 15,0-17 1,18-18-16</inkml:trace>
  <inkml:trace contextRef="#ctx0" brushRef="#br0" timeOffset="-206772.2">23601 10918 0,'0'-35'47,"-18"35"-15,1 0-17,-36 0 1,53 18-1,-36-1-15,36 36 16,0 0-16,0-17 16,0-1-16,18 0 15,17 0-15,18-35 16,-18 0-16,18 0 16,0 0-16,0-35 15,-18 0 1,-52 35 46</inkml:trace>
  <inkml:trace contextRef="#ctx0" brushRef="#br0" timeOffset="-205758.38">22631 11677 0,'53'0'93,"35"0"-93,88 0 16,1 0-16,-1 0 16,53 0-16,18 0 15,18-53-15,-18 0 0,-18 53 16,-17-88-16,-71 88 16,-35-35-1,-53 35-15,-36 0 0,18 0 16,-52 17 62</inkml:trace>
  <inkml:trace contextRef="#ctx0" brushRef="#br0" timeOffset="-203595.36">22648 12188 0,'0'18'78,"0"35"-78,0 35 15,0 0-15,0 1 16,0 16-16,0-52 16,0 18-16,0-36 15,0-17 1,0-53 31,0-18-47,0 0 0,0-18 15,0-35-15,0-70 16,0 17-16,36 53 16,-36 53-1,53-17-15,-53 35 0,35 35 16,0 0-1,0 0 1,18 0 0,-53 35-16,18-35 15,-18 35-15,0 36 16,0-36 0,-18-17-16,1 17 15,-19 18-15,1-18 0,0-35 16,17 53-1,-17-53-15,35 35 63,18 1-47,-18 16-16,52 1 15,-52-17-15,53 34 16,-53-17-16,36 0 15,-36-35-15,17 17 16,19 0-16,-36-52 63,35 17-48</inkml:trace>
  <inkml:trace contextRef="#ctx0" brushRef="#br0" timeOffset="-203290.36">23283 12506 0,'0'-35'31,"-35"35"-15,17 0-1,18 53 1,-53 0-16,53-18 16,0 0-16,0 0 15,36 1 1,-1-36-16,0 0 15,1 0-15,-1-18 16,0-17-16,-17-1 16,-18 1-16</inkml:trace>
  <inkml:trace contextRef="#ctx0" brushRef="#br0" timeOffset="-201412.53">23689 12259 0,'35'0'63,"-35"35"-63,0 1 15,0-1-15,0 18 16,0 0-16,0-18 16,36 0-16,-36 1 15,0-19-15,0 18 16</inkml:trace>
  <inkml:trace contextRef="#ctx0" brushRef="#br0" timeOffset="-201217.97">23654 12435 0,'35'0'15,"-17"0"-15,35 0 0,-18-35 16,-18 35 0,19 0-16,17 0 15,-36 0 1</inkml:trace>
  <inkml:trace contextRef="#ctx0" brushRef="#br0" timeOffset="-198749.67">24342 11994 0,'0'18'94,"0"17"-78,0 36-16,0 17 15,0 0-15,0 0 16,0-17-16,-36-18 16,36-18-16,0 1 15,0-1 1,0-53 31,0-17-47,0 0 0,0-36 15,18-17-15,-18-71 16,0 18-16,71 18 16,-36 17-16,-35 35 15,53 18-15,-53 36 16,17 17-16,19 0 31,-1 0-15,0 52-1,-35-34-15,0 17 16,0-17-16,0 35 16,0-18-16,0-17 15,-17 17-15,-19 0 0,1 1 16,-18-1 0,18-35-16,-18 35 15,0-35-15,35 0 0,18 53 78,36-18-78,-1 1 16,0-1-16,0 0 16,1 18-16,-19-18 15,-17 1-15,36-19 16,-36 19-16,35 17 15</inkml:trace>
  <inkml:trace contextRef="#ctx0" brushRef="#br0" timeOffset="-198487.23">24712 12453 0,'18'35'0,"-18"1"16,0 17-1,0-18-15,0 0 16,0-17 15,35-18 1</inkml:trace>
  <inkml:trace contextRef="#ctx0" brushRef="#br0" timeOffset="-197799.02">24977 12259 0,'35'-35'0,"0"88"94,-35 0-94,0-1 15,0-16 1,0 17-16,0-18 16,35 18-1</inkml:trace>
  <inkml:trace contextRef="#ctx0" brushRef="#br0" timeOffset="-197606.84">24906 12382 0,'18'0'31,"-1"0"-31,19 0 16,-19 0-1,36 0-15,0 0 0,0 0 16,-18 0-16,18 0 16,-17 0-16</inkml:trace>
  <inkml:trace contextRef="#ctx0" brushRef="#br0" timeOffset="-194817.86">25876 11677 0,'0'35'219,"0"53"-219,0 36 16,0-1-16,0-17 15,0 53-15,0-36 16,0-34-16,0-19 0,0-35 16,18 1-1,-18-1-15,0-70 63,0-18-48,0 18-15,0-36 16,0-17-16,0 0 16,0-1-16,-18 1 15,18 0-15,0 35 16,18-53-16,-18 71 16,35-18-16,-35 0 15,71 0-15,-36 0 16,0 0-16,-17 36 0,17 17 15,-17-36 1,-18 54 0,35 0-16,-35 35 15,0 0-15,0-18 16,0 18-16,-18 0 16,1 0-16,-18-18 15,-1 18-15,1-18 16,0-35-16,35 35 15,-36-35-15,-16 0 16,-1 0 0,53-17-16,0 70 62,70 0-62,-35 17 16,1 1-16,17-1 15,-18-17-15,0 0 16,-17-18-16,-18-17 16,35-18-16,-35 35 15,35-35 1,-52 0 46</inkml:trace>
  <inkml:trace contextRef="#ctx0" brushRef="#br0" timeOffset="-192619.86">26335 12400 0,'0'71'469,"0"-36"-454,35 18-15,-35 0 16,35 0-16,-35-18 15,36 0-15,17 18 16,-18-53 0,18 0 15,-36-35-15</inkml:trace>
  <inkml:trace contextRef="#ctx0" brushRef="#br0" timeOffset="-189507.26">26335 12083 0,'0'35'282,"0"-17"-251,0-71 250</inkml:trace>
  <inkml:trace contextRef="#ctx0" brushRef="#br0" timeOffset="-187954.51">25823 13088 0,'53'35'218,"0"-35"-202,0 0-16,35 0 16,18-17-16,-35 17 15,-18 0-15,-1 0 16,1 0-16,-17 0 16,-1 0-16,0 0 15,1 0 313,-1-36-312,0 36 15,-17 0-15,-54 0 124</inkml:trace>
  <inkml:trace contextRef="#ctx0" brushRef="#br0" timeOffset="-186276.16">26123 13300 0,'-35'0'110,"17"0"-32,-17 0 0,17 0-16,36 0 95,17 0-157,-17 0 15,35-18-15,-18 18 16,-17 0-16,17-18 16,0 18 15,-17 0 16,17 0-16,0 0 172,-17 0-172</inkml:trace>
  <inkml:trace contextRef="#ctx0" brushRef="#br0" timeOffset="-185496.25">26141 13441 0,'35'0'172,"-17"0"-172,17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6:14.845"/>
    </inkml:context>
    <inkml:brush xml:id="br0">
      <inkml:brushProperty name="width" value="0.05292" units="cm"/>
      <inkml:brushProperty name="height" value="0.05292" units="cm"/>
      <inkml:brushProperty name="color" value="#FF0000"/>
    </inkml:brush>
  </inkml:definitions>
  <inkml:trace contextRef="#ctx0" brushRef="#br0">1411 8202 0,'35'0'125,"18"0"-94,-17 0-15,-1 0-1,18 0-15,-18 0 16,18 0-1,0 0 1,-35 0 0,17 0-1,0 0 1,18 0 0,0 0-1,-18 0 1,18 0-1,-18 0 1,-17 0 0,35 0-1,-18 0 1,0 0-16,36 0 16,-36 0-1,-17 0-15,17 0 16,-17 0-16,35 0 15,-18 0 1,0 0 0,1 0-16,-1 0 15,-17 0-15,17 0 16,-18 0-16,36 0 16,0 0-1,-17 0 1,16 0-1,1 0 1,-17 0 0,-36 18-16,53-18 15,0 0 1,-36 0-16,18 0 16,-17 0-16,17 0 15,18 35 1,0-35-1,-18 0 1,18 0 0,0 18-1,-17-18-15,16 0 32,1 0-32,-35 0 15,17 0 1,-17 0-1,35 0 1,0 0 0,-36 0-1,36 0 1,0 0 0,-17 0-1,-1 0-15,0 0 16,0 0-1,18 0 1,-17 0-16,-19 0 16,18 0-16,18 0 15,-17 0 1,-1 0 0,18-36-1,-18 36 1,18 0-1,0 0 1,-18 0 0,1 0-1,-1 0 1,-18 0-16,-17-35 16,53 35-16,0 0 15,-17 0 1,-1 0-1,-35-18 1,17 18 47,-17 36-32,0-1-16,0 18 1,0-18-16,0-17 16,0 17-16,0-17 15,0 17-15,0 0 16,0-17-16,0 17 16,0 0-16,0-17 15,0 17-15,0-17 16,0 17-16,0 1 15,0-19-15,0 19 16,0-19-16,0 18 16,0 1-16,0-1 15,0 0-15,-35 1 0,35-19 16,0 18 0,0-17-16,0 17 0,0 36 15,0-36 1,0 0-1,0 1-15,0-19 16,0 19-16,0-19 16,0 19-16,0-1 15,-35-17-15,35 17 16,0 0-16,0-17 16,0 17-16,0 36 15,0-54-15,0 36 31,0-35-31,0 17 0,0 36 16,0-54 0,0 36-1,0-18-15,0-17 16,18 17-16,-18 36 16,0-53-1,0 17-15,0 0 16,0-17-16,0 17 15,35 0-15,-35-17 16,0 35 0,0-36-16,0 19 15,0-1-15,0-17 16,0 17-16,17 0 0,-17-17 16,0 17-16,0-17 15,0 17-15,0 0 16,0-17-16,0 17 15,0-17-15,0 17 16,0 0-16,0-17 16,0 17-16,36 1 15,-36-19-15,0 19 16,0-19-16,0 18 16,0 1-16,0-19 15,0 19-15,0-1 16,0 0-16,0 18 0,0-18 15,0 1-15,0-1 16,0-17-16,0 17 16,0-17-16,0 34 15,0-16 1,35-1-16,-35 18 0,0-18 16,0-17-16,0 17 15,0 18-15,0-35 16,0 35-16,0-1 15,0-16-15,0 17 16,0-18-16,0-17 16,0 17-16,0-17 15,0 34-15,0-16 16,0-1-16,0 18 16,0 0-16,0-18 0,0 0 15,0 18-15,0-35 16,0 35-16,0-18 15,0 18-15,0 0 16,-18 0-16,18-18 16,0 18-16,0 0 15,0-18-15,0 18 16,0 0-16,0-18 16,0 18-16,-35 0 15,35-18-15,0 18 0,0 0 16,0-17-1,0 34-15,0 1 0,-35-18 16,35 0-16,0-1 16,0 1-16,0-17 15,0 17-15,-18-1 16,18 1-16,0-17 16,0 17-16,0 0 15,0-18-15,0 0 16,0 0-16,0 1 15,-35 17-15,35-18 16,0-18-16,0 19 16,0-1-16,0 18 0,0 0 15,0-18 1,-35 36-16,35-18 0,0 0 16,0-18-16,0 18 15,0-18-15,0 0 16,0 18-16,-36 0 15,36 0-15,0-18 16,0 18-16,0 0 16,0-18-16,0 18 15,0 0-15,0-17 16,0-1-16,0 0 16,0 18-16,0-18 15,0-17-15,0 35 16,0-18-16,0 0 0,0 18 15,0-17-15,0-1 16,0 18-16,0 0 16,0-36-1,0 54-15,0-36 16,0-52 62,-53-36-78</inkml:trace>
  <inkml:trace contextRef="#ctx0" brushRef="#br0" timeOffset="3997.27">1482 8255 0,'17'0'94,"-17"35"-78,0 18-1,0 0-15,0-18 16,0 18-16,0 0 16,0-18-16,0 18 15,0-17-15,0 17 16,0-18-16,0 0 16,0 0-16,0-17 15,0 35-15,0-35 16,0 17-16,0 0 15,0 0-15,0 18 16,0 0-16,0-17 16,0 16-16,0-16 15,0-19-15,0 19 16,0-19-16,0 19 16,0-1-16,0-17 15,0 17-15,0-18 16,0 19-16,0-1 0,0-17 15,0 17-15,0-17 16,0 17-16,0 0 16,0-17-16,0 17 15,0 0-15,0-17 16,0 17-16,0-17 16,0 17-16,0 0 15,0-17-15,0 17 16,0-17-16,0 17 15,0 1-15,0-1 16,0 0-16,0 18 16,0-35-16,0 17 15,0-17-15,0 17 16,0 18-16,0-18 16,0 18-16,0 0 0,0-18 15,0 18-15,0 0 16,0-18-16,0 18 15,0 0-15,0-18 16,0 18-16,0 0 16,0-18-16,0 1 15,0 17-15,0-36 16,0 36-16,0 0 16,0-18-16,0 18 15,0 0-15,0-17 0,36 16 16,-36 1-1,0-17-15,0 17 0,0-1 16,0-16-16,0 17 16,0 0-16,0-18 15,0 18-15,0 0 16,0 0-16,0-18 16,0 18-16,0 0 15,0-36-15,0 36 16,0-17-16,0 16 15,0 1-15,0-17 16,0 17-16,0-1 16,0-16-16,0 17 15,0 0-15,0-18 16,0 18-16,0 0 0,0-18 16,0 18-16,0-18 15,0 0-15,0 18 16,0 0-16,0-35 15,0 35-15,0 0 16,0-36-16,0 19 16,0-1-16,0-17 15,0 17-15,0-17 16,35 17-16,-35 0 16,0 0-1,0 1-15,0-1 16,0-17-16,0 17 0,35 0 15,-35 0 1,0 1 0,0-19-1,0 19 1,0-1 0,0 0-1,0 0-15,0-17 16,0 35-1,0 0 1,0-18 0,0 18-1,0-18-15,0-17 16,0 17-16,0 1 0,0-19 16,0 18-16,0 1 15,0-1 1,0 0-16,0-17 0,0 17 15,0-17-15,0 17 16,0 0-16,0-17 16,0 17-16,0 1 15,0 17 1,0-18 0,0 0-1,18-35-15,-18 53 16,0 0-1,0-35 1,0 17 0,0 0-1,0-17 1,0 17 15,0-17 0,0 17-15,0 0 0,0-17-1,35-18-15,-35 35 16,0-17 15,0 17-15,0 0-1,0 1 1,0-1 0,0-17-1,0 17 1,0 0 0,0-17 15,35-18-31,-35 35 15,0-17 17,0 17 15,18-35 46,17 0-61,-17 0-17,35 35 1,0-35-1,0 0 1,0 0 0,-18 0-1,0 0-15,-17 0 16,52 0 0,-70 35-16,53-35 15,-18 0 1,1 0-16,-1 18 15,-17-18 1,17 0 0,-17 0-1,17 0 1,0 0 0,-17 0 15,17 0-16,-35 35-15,18-35 16,17 0 0,0 0-1,1 0 1,-1 18-16,18-18 16,-18 0-1,0 0 1,-17 0-16,17 0 15,0 0-15,-17 35 16,17-35-16,1 0 16,17 0-1,0 0 1,-53 36-16,52-36 16,-34 0-16,17 0 15,18 0 1,0 0-16,-35 0 0,17 0 15,18 35 1,-18-35-16,18 0 0,0 0 16,-18 0-16,18 0 15,0 0-15,-17 0 16,16 0-16,1 0 16,-17 0-16,17 0 15,-1-18-15,1 18 16,-17 0-16,-1 0 15,0 0-15,0 0 16,1 0-16,-1 0 16,18 0-16,0-35 15,0 35-15,-18 0 0,18 0 16,-35 0-16,35 0 16,-18 0-16,-18 0 15,36 0-15,0 0 16,-17-35-16,16 35 15,1 0-15,-35 0 16,17 0-16,1 0 16,-19 0-16,19 0 15,-89 0 79</inkml:trace>
  <inkml:trace contextRef="#ctx0" brushRef="#br0" timeOffset="7777.92">1782 7073 0,'-18'0'1156,"18"-35"-1140,-35 35-1,17 0 17,18-18-17,-35 18-15,-1 0 32,1 0-17,0 0 1,17 0-1,-17 0 1,17 0 0,18 36-1,-35-36-15,0 35 16,17-35 0,18 17-1,-35-17 1,35 36-1,-35-36 1,35 35 0,-18-17-1,18 17 1,-35-35-16,35 18 16,-36-18-1,36 35 1,0 18-1,0-36 1,-17 19 0,17 17-1,0-36 1,0 19 0,0-1-1,0 0 1,0 18-1,35 0 1,18 0 0,0-18-1,-18-35-15,-17 0 16,17 0 0,-17 0-1,-18-18 1,35 18-16,-35-35 15,35 18 1,-35-19 0,0-17-1,-17 53 1,17-53-16,-53 18 16,53 0-1,17 53 16,36-18-15,-18 35 0,-17-35-16</inkml:trace>
  <inkml:trace contextRef="#ctx0" brushRef="#br0" timeOffset="8730.54">1623 7638 0,'17'0'31,"1"0"-15,35 0 0,-18-18-1,-17 18 1,-18-18-16,35 18 16,-35-35-1,0-18 1,0 36 15,-17 17-31,-1 35 47,18 0-47,0-17 0,0 17 16,18 18-1,-1-53 1,18 0-1,1 0 1,-1-35 0,-35-1-16,53 19 0,-53-19 15,35 36-15,-35-35 16,18 35-16,17 0 31,0 35 16,-35 1-47,0-19 16,0 19-1,0-54 32,36 0-31,-36-17-16,17 35 15,-17-53-15,36 53 16,-36-17-16,17 17 16,18 17-1,-35 1 1,0 17-16,36-17 16,-36 35-16,17-53 15,-17 35 1,53-35-1</inkml:trace>
  <inkml:trace contextRef="#ctx0" brushRef="#br0" timeOffset="9591.77">2646 7532 0,'-18'0'16,"18"-18"125,0-17-110,-35 35 0,35 18-31,0-1 16,0 36-16,0 0 15,0-18-15,0 18 16,0-35-16,18 17 16,-1-35-1,18 0 1,18-35 0,-17-36-1,-1 36-15,-35 0 16,35 35-1,-35 35 1,35 0 0,-35 1-16,36-19 15,-19 18 1,19-35 0,17 0-1</inkml:trace>
  <inkml:trace contextRef="#ctx0" brushRef="#br0" timeOffset="10058.53">3104 7620 0,'0'0'0,"0"-53"15,0 18 1,-17 35 15,-18 53-15,35 0-16,0 0 15,-36-18-15,36 0 16,0 0 0,18-35-16,17 0 15,0-35 1,-35 0 0,53 0-16,-53 17 15,36 18-15,-36-35 16,0 52-1,0 1 1,35 17-16,-35 0 16,18-35-16,-18 18 15,52-18-15,-16 0 16,-19 0-16,19-18 16</inkml:trace>
  <inkml:trace contextRef="#ctx0" brushRef="#br0" timeOffset="10491.97">3334 7073 0,'17'0'32,"-17"53"-17,0 18-15,36 34 16,-36 19-16,0-1 16,0-34-16,35-36 15,-35-36-15,0 18 16,35-35-1,-35-17 1,0-71 0,0 17-16,0 18 15,0 0-15,35 18 16,-17 35 0,17 0-1,-17 0-15,17 0 16,18 0-16,-17 0 15,34 0-15,1 0 16</inkml:trace>
  <inkml:trace contextRef="#ctx0" brushRef="#br0" timeOffset="11625.23">3722 7726 0,'35'0'32,"-17"0"14,-18-18-30,0 1 15,0-19-15,-18 36 0,-17 0-16,0 0 31,35 18-31,0 0 0,0 34 15,0 1-15,0-17 16,0-1-16,17-35 16,-17 18-16,53-18 15,-18 0 1,1 0-16,-1-18 16,-35-17-16,53-1 15,-53 19-15,0-19 16,17 1-16,-17 18 15,0 52 17,0-18-17,0 19-15,0-1 16,0-17 0,36-18-1,17 0 1,-53-18-1,35-17-15,-35-1 16,35-16 0,-35 69 15,0 1-31,0 17 16,0 0-16,0-17 15,53 17-15,-18-35 31,1 0-31,-1 0 16,0-53-16,1 0 16,-1 18-16,-18 0 15,19 35-15,34 0 16,-52 0 0,17 35-16,-35 0 15,53 18-15,-53-17 16,53-36-16,-53 17 15,53-17-15</inkml:trace>
  <inkml:trace contextRef="#ctx0" brushRef="#br0" timeOffset="18312.45">14182 3598 0,'0'18'125,"0"35"-110,0 17-15,0 19 16,0-1-16,0 35 16,0-35-16,0 1 15,0-19-15,0-34 16,0-1-16,0-70 62,0-54-46,0 1 0,0-35-16,0-18 15,0-18-15,0 53 0,0 35 16,17 1-16,-17 17 16,53 18-16,-35 17 15,17 18 1,18 0-1,-35 0-15,35 0 16,-53 35 0,0 1-16,0 16 15,0-16-15,0 17 16,-36 17-16,-17 1 16,18-18-16,0-18 15,0-35-15,17 35 0,-17-35 16,-1 0-16,19 0 15,17 18 32,70 52-31,-34-17-16,52 18 16,-35-18-16,0-18 15,-36 18-15,19-18 16,-36 1-16,52-36 15,-52 35-15,18-35 16</inkml:trace>
  <inkml:trace contextRef="#ctx0" brushRef="#br0" timeOffset="18663.4">14728 4216 0,'18'17'47,"-18"19"-47,0 17 16,35-18-16,-35-18 15,36-17-15,-36 53 16,17-53-16,36-35 47</inkml:trace>
  <inkml:trace contextRef="#ctx0" brushRef="#br0" timeOffset="18861.3">14834 3898 0,'18'0'47</inkml:trace>
  <inkml:trace contextRef="#ctx0" brushRef="#br0" timeOffset="21032.15">15875 3563 0,'0'53'109,"-71"18"-93,19 34-16,-19 36 15,-17-17-15,35-18 0,-18-36 16,71 1 0,-17-18-16,17 0 15</inkml:trace>
  <inkml:trace contextRef="#ctx0" brushRef="#br0" timeOffset="21527.7">15328 3933 0,'0'-17'15,"18"17"64,17 0-64,0 0-15,-17 0 16,35 0-16,0 0 15,0 0-15,17 17 16,-17-17-16,0 0 16,18 0-1,-36 0-15,0 0 16,-35 18 78</inkml:trace>
  <inkml:trace contextRef="#ctx0" brushRef="#br0" timeOffset="21961.12">15363 4057 0,'0'0'0,"18"35"63,35-35-48,-35 0 1,35 0-16,17 35 16,1-35-16,-18 0 0,17 0 15,1 36-15,-18-36 16,-18 0-16,0 0 15,0 0 1,-52 0 47,-18 0-32</inkml:trace>
  <inkml:trace contextRef="#ctx0" brushRef="#br0" timeOffset="22501.15">16492 3757 0,'0'0'0,"-35"0"15,17 0 1,-52 0 0,17 0-1,0 53-15,0 0 16,0 17-16,53 19 16,-35 16-16,35-34 15,0-18-15,18 0 16,17-18-16,18-35 15,17 35-15,1-35 16,-18 0-16,35-35 0,-53 0 16,18 0-1,-18-18-15,1 17 0,-36-17 16,53 1-16,-53-1 16,0 17-16,-36-34 15,-17 17-15,-35-18 16,35 71-16,0-17 15,18 17-15,18 0 16</inkml:trace>
  <inkml:trace contextRef="#ctx0" brushRef="#br0" timeOffset="25569.16">10513 4533 0,'35'0'172,"0"0"-156,1 0-1,-1 0-15,-17 0 16,17 0-16,0 0 0,-17 0 15,17 0-15,-17 0 16,17 0-16,18 0 16,-18 0-1,18 0 1,0 0 15,-18 0-31,18 0 16,-18 0-1,-17 0-15,17 0 16,-17 0-16,17 0 16,1 0-16,-19 0 15,18 0-15,-17 0 0,17 0 16,36 0 0,-53 0-16,34 0 15,1 0 1,-35 0-1,35 0 1,0 0 0,-18 0-1,0 0-15,-17 0 16,17 0-16,1 0 16,-19 0-16,19 0 15,16-35-15,-34 35 0,17 0 16,-17 0-16,17 0 15,1 0-15,-19 0 16,18 0-16,-17 0 16,17 0-16,1 0 15,-1 0-15,18 0 16,17 0-16,-34 0 16,34 0-16,-17 0 15,0 0 1,-35 0-16,17 0 0,-17 0 15,17 0-15,0 0 16,-17 0-16,17 0 0,-17 0 16,35 0-1,-18 0 1,-17 0 15,-18 18 32</inkml:trace>
  <inkml:trace contextRef="#ctx0" brushRef="#br0" timeOffset="34400.06">11818 11906 0,'-18'0'188,"18"18"-173,0 17 1,0 0 0,-17-35-1,17 18-15,0 17 16,0 18-1,0-17 1,-36-36-16,36 52 16,0 1-1,0-17 1,0-1 0,0-17-1,0 17 1,0 18-1,0-36-15,0 19 16,0-19-16,0 19 16,0 17-1,0-36-15,0 36 16,0 0 0,0-18-1,0 1-15,0-1 16,0 0-1,0 0-15,0-17 16,0 17 0,0 1 15,18-36-31,-18 35 16,0 0-1,0 18 1,0-35-16,0 17 15,0-17-15,0 17 32,0 0-32,0-17 15,0 17 1,0-17 0,-18-18-1,18 53-15,0-18 16,0 0-1,0 0-15,0-17 16,0 17-16,-35 1 16,35-19-16,0 19 15,0-1-15,0-18 16,0 19-16,0-19 0,0 19 16,0-1-1,0-17-15,0 17 0,-35 0 16,35 0-1,0 18 1,0-17 0,0-19-1,0 19 1,0-19 0,0 18-1,0 1 1,0-19-16,0 19 15,0-19 17,0 19-32,0-1 15,0-18 1,0 19 0,0-19-1,0 36 1,0 0-1,18-35 1,-18 35 0,0 0-1,0-18 1,0 0-16,0 1 16,0-19-16,0 36 15,0 18 1,35-71-16,-35 35 15,0 0 1,0 36 0,0-18-1,0-18-15,0-17 16,0 17-16,0-17 16,0 52-1,0-35-15,0-17 16,0 17-16,0-17 15,0 17-15,0 0 0,0 1 16,0 17 0,0-18-16,0-17 0,0 34 15,0 1 1,0-17 0,0 17-1,-18 17 1,18-52-1,0 35 1,0-18 0,0-17-1,0 17 1,-35 18 0,35-18-1,0 0-15,0 1 16,0-1-1,0 0 1,0-17 0,0 35-1,0 0 1,18 0 0,-18-36-16,0 19 15,0-19-15,0 36 16,0-18-1,0 18 1,35 0-16,-35-18 16,0 1-1,0-1-15,35 18 16,-35-35 15,0-54 32,0-52-63,0-88 15</inkml:trace>
  <inkml:trace contextRef="#ctx0" brushRef="#br0" timeOffset="39890.25">11889 11924 0,'35'0'1360,"-17"0"-1345,34 0 1,-16-18 0,-19 18-16,19 0 15,17 0-15,-18-35 16,18 35-16,-18 0 15,-17 0-15,17 0 0,0 0 16,-17 0 0,17 0-16,-17 0 0,17 0 15,0 0-15,-17 0 16,17-35-16,1 35 16,-19 0-16,18 0 15,-17 0-15,17 0 16,18 0-1,-17 0 1,-1 0 0,18 0-1,-18 0 1,0 0-16,-17 0 16,52 0-1,-34 0-15,-19 0 0,19 0 16,-1 0-16,-17 17 15,17-17-15,0 0 16,-17 0-16,17 36 16,0-36-16,-17 0 15,17 0-15,18 35 16,-18-35-16,18 0 16,0 0-16,-17 0 15,16 35-15,1-35 16,-35 0-16,17 35 15,1-35-15,-19 0 16,19 18-16,16-18 0,-16 0 16,17 0-16,-18 35 15,-17-35-15,17 0 16,0 36-16,-17-36 16,17 0-16,0 0 15,-17 35-15,35-35 16,0 0-16,-18 0 15,18 0-15,0 0 16,-35 0-16,17 0 16,0 0-16,0 0 15,1 0 1,-19 0 0,19 0 15,-1 0-16,0 0 1,-35-18-16,53 18 16,-18 0-1,-17-35 17,17 35 77,-35 18 125,-17 17-218,17 0-16,0 18 16,-36-18-16,36 1 15,0 17-15,0-1 16,0-16-16,0 17 0,0 0 15,0-18 1,0 18-16,0 0 0,0-18 16,0 36-16,0-1 15,0-17-15,0-18 16,0 18-16,0 0 16,0-18-16,0 18 15,0 0-15,0-17 16,0 16-16,0 1 15,0-17-15,0 17 16,0-1-16,0-16 16,0 17-16,0 0 15,0-36-15,0 18 16,0-17-16,0 35 16,0 0-16,0-35 0,0 35 15,0-1-15,0-16 16,0 17-16,0 0 15,0-18-15,0 18 16,0 0-16,-35 0 16,35-36-16,0 18 15,0-17-15,0 17 16,0 18-16,0-17 16,0 17-16,0-1 15,0-16-15,-18 17 16,18 0-16,0-18 15,0 0-15,0 0 0,0 1 16,0-1-16,0 0 16,0-17-1,0 35-15,0 0 16,-35 0-16,35-18 16,0 18-16,0 0 15,-35 0-15,35-18 16,0 0-16,0-17 15,0 17-15,0 18 16,0-35-16,0 17 16,0 18-16,0-36 15,0 19-15,0-1 16,0 18-16,0 0 16,0 0-16,0-18 15,0 18-15,0 0 0,0-18 16,0 18-16,0-35 15,0 52 1,0-52-16,0 17 16,0-17-16,0 35 15,0 0 1,0-36 0,0 19-1,0-1 16,0-17-15,0 34 15,0-34-15,0 17 0,0 1-1,0-19 1,0 36-1,0-18 1,0 1 0,0 17-1,0 0 1,0-18 0,0 0-1,0-17 1,0 17-1,0 0 1,0-17 0,-35-18 62,17 0-63,-17 0 1,-1 0 0,19 0-1,-36 0 1,-18 0 0,54 0-1,-19 0-15,1 0 16,-18 0-1,0 0 1,36 0 0,-19 0-16,1 0 15,17 0-15,-17 0 16,17 0-16,-34 0 16,-1 0-1,35 0-15,-17 0 16,17 0-1,-17 0-15,-18 0 16,18 0 0,-18 0-1,0 0 1,0 0 0,18 0-16,-18 0 15,17 0 1,1 0-1,0 0-15,17 0 16,-17 0-16,17 0 0,-17 0 16,0 0-16,17 0 15,-17 0-15,17 0 16,-17 0-16,0 0 16,-1 0-1,1 0-15,17 0 16,-17 0-16,0 0 15,-53 0 1,70 0 0,-35 0-16,0 0 15,18 0-15,0 0 16,17 0-16,-53 0 16,54 35-16,-18-35 15,-1 0-15,19 0 16,-19 0-16,-17 0 15,36 0-15,-19 0 16,19 0-16,-18 0 16,-1 0-16,19 0 15,-19 36-15,-17-36 16,36 0-16,-18 35 16,-18-35-16,17 0 15,-17 0-15,18 0 16,0 0-1,35 17-15,0-87 32</inkml:trace>
  <inkml:trace contextRef="#ctx0" brushRef="#br0" timeOffset="41279.11">11836 10636 0,'0'-35'0,"-18"0"47,-35 17-16,0 18-15,36-35-16,-19 35 16,1 0-16,0 0 15,-1 17 1,36 1-1,-35-18-15,35 53 16,0-35-16,0 87 16,0-69-1,0 17-15,35 0 16,1-1-16,-1 1 16,0-17-16,1 17 15,-19-1-15,18-16 16,-35-19-16,53 19 15,-53 17 1,36-53-16,-36 17 16,-36 19 15,1-36-31,-18 35 16,18-35-16,-36 0 0,1 0 15,17 0-15,18 0 16,-1 0-16,19-18 15,17 1 1,0-19 0</inkml:trace>
  <inkml:trace contextRef="#ctx0" brushRef="#br0" timeOffset="42202.1">11942 11254 0,'0'-18'15,"0"-17"1,35 35 0,-35-36-1,17 36-15,19-17 16,-19 17-1,-17 35 48,0-17-47,0 17-16,0 18 15,0-35-15,36 17 16,-1-35 15,18 0-15,-53-53-16,35 0 15,-35 18-15,53-18 16,-53 17-16,0 1 16,0 88 30,0-18-30,0 18-16,0 0 16,0-35-1,0 17-15,35 0 0,-35-17 16,0 35 0,0-18 15,-17-35-16,-1 18-15,-17-18 0,-1 0 16,19 0-16,-18 0 16,17 0-1,-17 0-15,-1 0 16</inkml:trace>
  <inkml:trace contextRef="#ctx0" brushRef="#br0" timeOffset="42690.48">12347 11324 0,'35'-35'32,"18"-18"-17,-53 18-15,53 17 16,-53-17-16,36-1 16,-36 19-16,0-18 15,0-1 1,0 54 31,0 17-47,0-17 15,35 17-15,-35 18 16,35-35-16,-35 17 16,35-35-16,-35 53 15,-17-53 48,-18 0-63,17 0 15,-17 0-15,-18-18 16,53-17 0,0-18-16</inkml:trace>
  <inkml:trace contextRef="#ctx0" brushRef="#br0" timeOffset="43102.94">12665 10530 0,'0'36'16,"17"17"0,-17 0-16,0 35 15,0 0-15,53 18 16,-53-36-16,0-17 16,0-35-16,36 17 15,-36-70 32,17-18-47,-17 18 16,0-71-1,53 88-15,-18-17 16,1 35 0,-19 18-1,19-18 1</inkml:trace>
  <inkml:trace contextRef="#ctx0" brushRef="#br0" timeOffset="43460.33">13000 11095 0,'0'-18'47,"17"-17"-31,-17 70 46,0 0-62,0-17 16,0 17-16,0 1 15,53-36 1,-17 0 0,-1-18-16,-35-17 15,53-1 1</inkml:trace>
  <inkml:trace contextRef="#ctx0" brushRef="#br0" timeOffset="43623.27">13282 10231 0,'0'17'15,"0"18"1,0-17-16,0 17 15,0 1 1</inkml:trace>
  <inkml:trace contextRef="#ctx0" brushRef="#br0" timeOffset="44613.34">13282 11236 0,'18'-35'93,"17"-1"-77,-17 19-16,17-19 16,0-16-16,0 69 46,-35 18-30,0 18 0,0 0-1,-17-53-15,17 18 16,0-53 31,0 17-47,35 18 15,-35-35-15,18 35 0,17 17 32,-35 19-17,35-36-15,-35 53 16,0-18 0,0-70 30,36-36-30,-1 18 0,0 18-1,0 35 1,1 35 0,-36 0-16,35 18 15,-35-35 1,0 17-1</inkml:trace>
  <inkml:trace contextRef="#ctx0" brushRef="#br0" timeOffset="44906.67">13829 11218 0,'35'0'47,"-35"-17"-31,18 17-16,-18-36 15,0 19 1,0 52 15,0-17-15,0 35-16,0 0 15,0-36-15,70-17 16,-17 0-16,-17 0 16,69-17-16,19-72 15,-18 1-15</inkml:trace>
  <inkml:trace contextRef="#ctx0" brushRef="#br0" timeOffset="47126.16">14922 10760 0,'0'0'0,"0"17"47,0 89-31,0 18 0,0-36-16,0 18 0,0-53 15,0 0-15,0-18 16,36-35-1,17-71 17,-53 18-32,35 0 15,-35 0-15,0 18 16,0-53-16,-53-18 16,18 0-16,-1 36 15,36 35-15,-35 35 0,35-18 31,18 18-15,17 0 0,-17 0-16,17-35 15,0 35-15,-17-36 16,17 36-16,1-53 16,16 18-1,-16 88 32,-36 18-47,0 17 0,0 71 16,0 17-1,-36-35-15,36-17 0,0-36 16,0-18-16,0-17 16,0-35-1,18-18 1,-18-18-1,18-17 1,-18 0-16</inkml:trace>
  <inkml:trace contextRef="#ctx0" brushRef="#br0" timeOffset="47763.42">15275 11395 0,'18'-18'47,"-18"-17"-31,35 35-1,-35-18-15,0-17 16,0 0-1,-35 52 32,35 19-47,0-1 16,0-18-16,0 36 16,18-53 15,34 0-16,-34-17-15,17-19 16,1 1-16,-36 0 16,53-18-16,-53 0 15,35-35 1,-35 53-16,0 87 47,0 1-47,0-17 15,0 17 1,0 0-16,0-36 0,17 18 16,19 1-1,-72-36 48,19 0-63,-18 0 0,-1 0 31</inkml:trace>
  <inkml:trace contextRef="#ctx0" brushRef="#br0" timeOffset="48288.68">15699 11112 0,'0'36'32,"0"-19"-32,0 19 15,0-19-15,0 36 16,35-53 15,0-53 16,-35 18-31,0 70 15,0-17-16,0 17-15,0 18 16,18-53 0,17 0-1,0-35 1,-35 0-16,71-1 16,-36 19-16,-17 17 15,17 17 16,-35 19-31,0-1 16,0-17-16,0 17 16,35-35-16,-35 17 15</inkml:trace>
  <inkml:trace contextRef="#ctx0" brushRef="#br0" timeOffset="48602.39">16192 11254 0,'0'0'0,"36"-36"16,17-34-1,-53 34 1,35 36-16,-35-52 15,0 34 1,-18 36 0,-17 52-16,0 1 15,35-18-15,0 17 16,0-17-16,0-35 16,35-18-1,18 0-15,0 0 16,-18-53-16,0 0 15</inkml:trace>
  <inkml:trace contextRef="#ctx0" brushRef="#br0" timeOffset="52417.28">7602 5733 0,'0'-18'62,"0"36"188,-53-18-234,18 53-16,0-36 15,0 18-15,-18 18 0,-18-17 16,-17 17-16,17-1 16,1-16-16,17-19 15,35-17-15,-35 53 16,0-53-16,1 53 16,-1-17-16,17-1 15,-17 0-15,0 0 16,18-17-16,0 17 15,17 1-15,-17-1 16,0-35-16,35 35 16,-36-35-16,36 35 31,-35-35-15,35 36-1</inkml:trace>
  <inkml:trace contextRef="#ctx0" brushRef="#br0" timeOffset="53609.95">6738 6262 0,'0'35'94,"-53"-35"-94,53 18 16,-35-18-16,35 53 15,-35-53-15,35 53 16,-53-53-16,17 70 16,1-52-16,0 17 15,17-35-15,-17 71 16,-18-36-16,18 0 15,-18 0-15,18 1 16,-18-36-16,17 35 16,1-35-16,17 53 15,-35-53-15,18 53 16,-18-18 0,36-35-16,17 35 15,-36-35 1,36 18-16,-35-18 15,17 35 1,-34 1 0,16-36 15</inkml:trace>
  <inkml:trace contextRef="#ctx0" brushRef="#br0" timeOffset="54652.03">5503 7038 0,'0'-18'31,"-17"18"-31,17-35 31,17 53 126,1 17-142,17-17-15,1 17 16,-1 0-16,-18-35 15,-17 53-15,53-53 16,-53 18-16,36-18 16,-72-36 62,1 19-78,0-36 15,0 0-15,-1 0 16,36 18-16,-53 17 16,53-17-16,-17 0 15,34 70 48,1 18-48,-18 0-15,0-36 16,0 19 0,0-19-16,0 18 0,0 1 15,0-1-15,0 18 16,0 0-16,-35-18 16,35 18-16,0-18 15,-36 1-15,36-19 16,0 19-1,18-19 17,35-17-17,18-53-15,-36 36 16,18-19-16,35 1 0,0-18 16,-17 18-1,-36 35-15,0-18 0</inkml:trace>
  <inkml:trace contextRef="#ctx0" brushRef="#br0" timeOffset="57566.04">10319 5750 0,'0'53'156,"17"-53"-156,-17 18 16,36 35-1,-36-18-15,17-35 16,-17 53-16,36-53 15,-36 35-15,52 18 16,-16 0 0,-1 0-1,-35-35-15,18-18 16,-18 53-16,35-18 16,-35-18-16,35 19 15,-35-1-15,36 0 16,-36-17-16,17-18 15,-17 70-15,35-70 16,-35 18-16,18-18 16,-18 53-16,53-53 15,-53 35-15,35-35 16,-35 36-16,18-36 0,-18 52 16,35-52-1,-35 53-15,18-53 0,-18 36 16,35-36-16,-35 53 15,53-18-15,0 18 16,0 0 0,0 0-1,-18 0 1,18-18 0,-53 0-1,53-35-15,-53 53 16,35-53-16,-35 35 0,18-35 15,-18 53 1,53-53-16,-53 53 0,17-53 16,-17 35-16,36-35 15,-36 53-15,35-17 16,0 17 0,-35-36-16,18-17 15,-18 53 1,35-18-16,-35-17 0,35 17 15,-35 1-15,53-19 16,-53 18-16,36 1 16,-36-1-16,52-17 15,-52 17-15,71 0 16,-36 0-16,1 1 0,-1-19 16,-17 19-1,17 17-15,0 0 0,-35-18 16,53 18-16,-53 0 15,53 0-15,-53-1 16,53-34-16,-53 35 16,35-18-16,0 18 15,-35-18-15,71 18 16,-71-17-16,53-1 16,-53 0-16,53 1 15,-53-1-15,53 18 16,-53-36-16,53 72 15,0-37 1,-53-34-16,52 17 0,-52 1 16,36-36-16,-36 53 15,35-53 1,-35 35-16,18-35 0,-18 53 16,0-18-16,35-35 15,-35 18-15,0 17 31,0-17 16,35-18-47,-35 35 78,0 0-46,0-17 124</inkml:trace>
  <inkml:trace contextRef="#ctx0" brushRef="#br0" timeOffset="59261.44">13123 9296 0,'-35'0'93,"17"0"-93,-35 0 16,-17 70-16,-1-34 16,1-1-16,-18 0 15,52 0-15,-17-35 16,18 36-16,-18-1 15,89-35 157,-1-18-172,-18 18 16,19-35-16,-1 35 16,0-35-16,-17 35 15,17-36-15,0 36 16,-17 0-16,17-52 15,1 52-15,-19 0 16,-17-18-16,36 18 16,-1-35-1,-18 35 142,19 0-126,-36-36-16,17 36 1,19-17-16,-1-19 31,0 36 1,-17 0 14,-36 36 33,18-1-79,-17 0 15,17-17-15,-36 17 16,36 18-16,0-35 15,-53 35-15,53-18 16,0-17-16,0 17 16,-35-35-16,35 17 15,0 19 1,-18-1 15,18-17 16,-35-18 0,0 0 0,17 0-32,-17 0 1,17 0-16,-35 0 16,1-36-16,-1-17 15,-18-35-15,1 18 16,52 34-16,-17 36 16,35-17-16,17 17 62</inkml:trace>
  <inkml:trace contextRef="#ctx0" brushRef="#br0" timeOffset="61007.46">7003 4851 0,'0'-18'0,"-18"-17"31,-17 35-15,17 0-1,-17 0-15,-18 0 16,0 0-16,-18 17 0,18-17 15,1 71-15,16-36 16,1 18-16,0 0 16,35 0-16,-36 53 15,36-18 1,0 0-16,53 18 0,0-35 16,0-18-16,0-18 15,18-35-15,-1 35 16,-17-35-16,18 0 15,-18 0-15,0-35 16,-18 35-16,0-71 16</inkml:trace>
  <inkml:trace contextRef="#ctx0" brushRef="#br0" timeOffset="61877.85">7285 5345 0,'0'-18'16,"-18"18"46,-17 0-31,0 0-15,-1 0 15,1 35-15,35 18-1,0 0-15,0-35 16,0 17-16,0-17 16,18-18-1,17 0 1,0-36 0,-35 1-1,53 0-15,-53 17 0,53-17 16,-53 0-1,35 35-15,-35-18 0,18 18 16,-18 18 0,0 17-1,0 0-15,0-17 16,0 17-16,0-17 16,0-71 62,53 17-78,-18 19 15,1 17 17,-1 0-32,-35 35 15,35 0-15,-35-17 16,35 35-1,-17-53 1</inkml:trace>
  <inkml:trace contextRef="#ctx0" brushRef="#br0" timeOffset="62621.28">7867 5327 0,'0'0'0,"0"-18"15,0-17 1,-35 35-1,35 18 1,-53 17-16,17 0 16,36 18-16,-17 0 15,17-35-15,0 17 16,35-35 15,-35-18-15,35 18-16,1-70 15,-1 52-15,0-17 16,0-18-16,-35 0 16,53-18-16,-53 19 15,0-19-15,0 18 16,18 53-16,-18-18 16,0 54 15,0 17-16,0 0-15,0-1 0,0 1 16,0 36 0,0-37-16,0-16 15,0-1 1,53-35-16,0 0 16,-18 0-1,-35-18 1,53-17-16,-53-18 15,35 53 32,-35 35-47,0-17 16,18-18 0,-18 53-16,35-53 0,-35 35 15,18-35-15,17 0 16,0-17-1,-35-19 1</inkml:trace>
  <inkml:trace contextRef="#ctx0" brushRef="#br0" timeOffset="62792.82">8361 5062 0</inkml:trace>
  <inkml:trace contextRef="#ctx0" brushRef="#br0" timeOffset="63279">8467 4815 0,'0'53'47,"0"36"-47,0 34 16,0 18-16,0 18 15,0-71-15,0 0 16,0-17-16,17-71 15,-17 35 1,0-53 0,36-17-1,-36 0-15,0-18 16,0 0-16,35-53 16,-35 71-1,35 35-15,-17-35 16,17 35-16,18 0 15,-18-18-15,-17 18 16,17 0-16,-17 0 16,17 0-16,0 0 15</inkml:trace>
  <inkml:trace contextRef="#ctx0" brushRef="#br0" timeOffset="63527.91">8784 5380 0,'0'53'0,"0"-18"16,0-17-16,0 35 0,18-18 15,17 18 1,0-53 0</inkml:trace>
  <inkml:trace contextRef="#ctx0" brushRef="#br0" timeOffset="63714.65">8961 5115 0,'0'0'0</inkml:trace>
  <inkml:trace contextRef="#ctx0" brushRef="#br0" timeOffset="65215.36">9384 5415 0,'-53'-35'15,"53"0"-15,-35 35 0,-1 0 16,36 35-1,-53 18-15,53 0 16,0-18-16,0 0 16,0-17-1,18-18 1,0 0-16,17 0 16,0-35-16,1-1 15,-36 19-15,35-19 16,-35 1-16,53 0 0,-18 0 15,-35 70 32,0 0-47,0-17 16,0 17-16,0 0 16,0-70 46,0 0-62,35-1 16,-35 19-16,36-18 15,-36-1 1,17 36-16,19 36 16,-36 34-1,0-35 1,35-17-16,-35 17 15,0 1 17,17-36 171,-17 17-188,36-17 1,-1 0 0,-17 0-1,17 0 1,0-35-16,-35 17 16,35-17-16,1 0 15,-1-1-15,-35 19 16,53-18-16,-53-1 15,18 36-15,-18-17 16,35 17 0,0 0 31,-35 35-32,0-17-15,0 52 16,0-17-1,0-71 48,0 1-47,18-36-16,-18 0 15,53 18-15,-18 17 16,0 53 15,-35 18-15,0-35-16,36 35 15,-36-18-15,35 0 16,-18-35 0,54 0-1,-36-17 1</inkml:trace>
  <inkml:trace contextRef="#ctx0" brushRef="#br0" timeOffset="66677.81">10266 5556 0,'0'-17'31,"35"17"-15,-35-36-16,35 36 15,-35-17-15,36 17 16,-36-53-16,35 53 16,-35-18-1,35-35-15,-35 18 16,35 0 15,-35 17 0,18-17 141,17 35-140,-35-36-17,0 19 32,-17 17-16,-19 0-15,1 0 0,0 53-1,35-36 1,0 36-16,0 0 0,0-18 15,0 1-15,35-1 16,18 0 0,0-35-1,-18 0-15,1 0 16,-19-17-16,36-19 16,-18 1-16,1 0 15,-36 17-15,35-17 16,-35 17-16,0-17 15,0 0 1,0 70 15,-18 0-31,18 1 16,0 16-16,0-16 16,0-19-16,0 36 15,36-53 16,17-17-15,-53-19-16,52 19 16,-52-19-16,0 1 15,18 35-15,-18 71 47,-18-36-47,18 0 0,0-17 16,0 17-16,18-35 15,-18 36-15,35-36 16,1 0 0,-1 0-16,0-18 15,-17-17-15,17-1 16,0 1-16,1 17 16,-19 18-16,-17-35 15,53 35-15,0 35 16,-53 18-1,53-17-15,-53 17 16,35-18-16,-35 0 16,0 0-1,0 1 1</inkml:trace>
  <inkml:trace contextRef="#ctx0" brushRef="#br0" timeOffset="93931.88">19738 3757 0,'0'35'297,"0"-17"-282,0 17-15,0 1 16,0 16-16,0 1 16,0 18-16,0-18 15,0 17-15,0 1 16,0 17-16,0 0 16,0 1-16,0-1 15,0 0-15,0 18 16,0-18-16,0-35 15,0 17-15,0 1 16,0 0-16,0-19 16,0 19-16,0 0 0,0-1 15,0-17-15,0 35 16,0-17-16,0-1 16,18 1-16,-18-36 15,0 0-15,0 18 16,35 0-16,-35-17 15,0 16-15,0 1 16,0-17-16,0 17 16,35 0-16,-35-18 15,0 35-15,0 1 16,0-1-16,0-34 16,0 17-16,0-18 15,0-17-15,0 17 16,0-18-1,-18-87 64</inkml:trace>
  <inkml:trace contextRef="#ctx0" brushRef="#br0" timeOffset="95177.43">19685 3563 0,'0'35'140,"0"18"-140,0 35 16,-18 18-16,18-35 16,-35-1-16,35-34 0,-35-1 15,35-70 48,0-1-63,0-34 15,35-1-15,-35 1 16,53-1-16,-53 18 16,53 0-16,-53 18 15,53 0-15,-36 35 47,19 0-31,-36 17-1,35 19-15,-35 17 0,35 0 16,-35 17-16,36 1 16,-36-36-16,17 0 15,-17 0-15,35 1 16,-35-1 0,-35 0 15,-18-35-16,18 0-15,-53 0 16,-18 0-16,18 0 16,35 0-16,18 0 15,88 0 1</inkml:trace>
  <inkml:trace contextRef="#ctx0" brushRef="#br0" timeOffset="97419.27">20161 4568 0,'-17'0'16,"17"-35"0,0 18 31,0-19-16,-36 36-16,36-35 1,0 17 31,0 89 78,18 17-125,-18 36 16,53-1-16,-53-17 15,35-18-15,-35-17 0,35-18 16,-35-36-1,18-17-15,-18 35 16,35-35-16,1 0 16,-19-35-16,19-18 15,-1-17-15,-35 17 16,53-18-16,-53-35 16,53 18-16,-53-35 15,0 35-15,35 17 16,-35 36-16,0-1 15,0 54 32,0 35-47,0-18 16,0 36-16</inkml:trace>
  <inkml:trace contextRef="#ctx0" brushRef="#br0" timeOffset="97967.57">20620 5133 0,'35'35'31,"-35"0"-15,0 18 0,18-53-1</inkml:trace>
  <inkml:trace contextRef="#ctx0" brushRef="#br0" timeOffset="98178.13">20708 5009 0,'0'-35'78</inkml:trace>
  <inkml:trace contextRef="#ctx0" brushRef="#br0" timeOffset="103018.62">20144 2999 0,'17'0'235,"36"0"-220,-18 0 1,18 0 0,0 0-1,-17 0 1,16 0-1,1 0 1,-53-18-16,36 18 16,-1 0-1,18 0 1,-18 0 0,18 0-1,-18 0 1,1 0-1,-36-18-15,35 18 16,0 0 0,0 0-1,1 0 1,-36-35-16,35 35 16,0 0-16,1 0 15,-19 0 1,36 0-1,-18 0 1,1 0 0,17 0-1,-18 0 1,18 0 0,0 0-1,0-35 1,-18 35-1,0 0-15,-17 0 16,17-18-16,18 18 16,-35 0-1,17 0 1,0 0 0,-17 0 15,17 0-16,-17 0 1,35 0 0,-18 0-1,-17 0 1,17 0 0,0 0 30,-17 0-30,17 0 0,-17 0 15,17 0 31,0 0-30,-17 0-17,17 0 17,-17 0-17,17 0 16,0 0-15,-35-35-16,18 35 16,17 0-1,-35 17 517,0 36-517,0-17 1,0 17-16,0 0 15,0-36-15,0 18 0,0 1 16,0-19 0,0 19-1,0-19 1,0 19 15</inkml:trace>
  <inkml:trace contextRef="#ctx0" brushRef="#br0" timeOffset="103846.99">21978 3351 0,'53'0'125,"0"0"-110,0-53-15,-18 53 16,36-35-16,-18 35 16,-1 0-16,-34 0 15,35 0 1,-18 0-1,-17 0 32</inkml:trace>
  <inkml:trace contextRef="#ctx0" brushRef="#br0" timeOffset="105087.18">22031 3404 0,'-18'0'15,"18"-17"48,0 34 15,0 19-63,18-1-15,-18 18 16,0-18-16,0 18 16,0 18-16,0-19 15,0 19-15,0-18 16,-18 0-16,18-36 16,0 19-16,0-1 15,0-17-15,0 35 16,0-36-16,0 18 15,0 1-15,0-1 16,53-35 187,-17 35-187,-1-35-16,18 36 15,-18-36-15,0 0 16,18 35-16,-18-35 16,-17 0-16,35 0 15,-18 0 1,-17 0 15,17 0-15,0 0 31,-35-18-32,0 1 17,18 17-32,-18-36 15,0 1 1,0 17-16,35-35 0,-35-17 15,0-1-15,0 1 16,0-36-16,0 0 16,0-17-16,0-1 15,0 1-15,0 35 16,0 35-16,0 35 16,-17 18 124,17 53-124</inkml:trace>
  <inkml:trace contextRef="#ctx0" brushRef="#br0" timeOffset="106774.07">22966 3492 0,'0'0'0,"0"-35"31,0 18 1,0 52 14,0 53-46,0 36 16,0-36-16,0 0 0,0-18 16,0-17-16,0-17 15,0-19 1,0-70 15,0 18-15,35-35-16,-35-1 15,0-17-15,0-36 16,0 1-16,0 35 16,0-1-16,53 19 15,-53 17-15,35 18 16,18 17-16,0 18 16,0 0-1,0 88 1,-53-70-1,0 52 1,0-34-16,0-19 16,0 19-16,-35-1 15,-1-17-15,1 17 16,0-35-16,-18 35 16,0-35-1,18 0 1,52 35 15,19 1-15,-19-1-16,19 0 15,-1 18-15,0 0 16,-35-18-16,53 1 16,-53-1-16,18-35 15,-18 35-15,0-52 78</inkml:trace>
  <inkml:trace contextRef="#ctx0" brushRef="#br0" timeOffset="107187.17">23442 3792 0,'35'-35'47,"-17"35"-47,17-18 31,-35-17-15,0 0 15,-35 35-15,35 18-1,-53-18-15,53 52 16,0-34-16,0 17 16,0 1-1,35-1 1,18 0-16,-35-35 16</inkml:trace>
  <inkml:trace contextRef="#ctx0" brushRef="#br0" timeOffset="107656.57">23777 3757 0,'0'0'0,"0"-35"15,0 17 1,-35 36 15,35-1-31,-18-17 16,18 71-16,0-53 16,36-18 30,-36-18-30,35 18-16,-35-53 16,35 53-16,-35-18 15,0 89 17,0 17-17,0 0-15,0 1 0,0-19 16,0-17-16,0-35 15,0 17 1,0-53 15</inkml:trace>
  <inkml:trace contextRef="#ctx0" brushRef="#br0" timeOffset="110778.77">22384 4339 0,'0'-35'32,"0"53"140,0 17-157,0 0-15,0 18 0,0 18 16,0-19-16,0 19 15,0 0-15,0-1 16,0-35-16,0 1 16,17 17-1,1-53 110</inkml:trace>
  <inkml:trace contextRef="#ctx0" brushRef="#br0" timeOffset="115047.62">22172 5486 0,'0'-36'0,"0"72"109,0-1-109,0 18 16,0 17-1,0-17-15,18 141 16,-18-123-16,0-1 16,0-34-16,0-1 15,0-17-15,35-18 16,-35 35-16,0-53 94,0 1-94,0-19 15,-18-17-15,18 1 0,-35-19 16,35-17 0,-70-18-16,70 35 15,0 19-15,0 16 0,0 1 16,0 0-16,0-1 15,0 1 1,0 17 0,17 18 46,18 0-46,-35-35-1,36 35-15,-1 0 16,0-35-16,-17 35 16,35 0-16,0 0 15,-18 0 1,18 0-16,0 0 0,-18 0 16,0 0-16,1 0 15,-19-35-15,36 35 16,-17 0 15,-19 35 32,-17 0-48,0-17-15,0 35 16,35 17-16,-35 107 15,0-71 1,0-54-16,0 19 16,36-18-16,-36-18 15,0 0-15,0 1 16,35-19-16,-35 19 16,0-1-16,0-17 15,0 35 1,-53-53 46,0 0-62,-17 0 16,-19 0-16,1 0 16,0 35-16,17-35 15,19 35-15,-1-35 16,53-18 46</inkml:trace>
  <inkml:trace contextRef="#ctx0" brushRef="#br0" timeOffset="115878.21">22384 4886 0,'0'-18'16,"35"18"31,-35 18 15,18 17-62,-18 1 16,0-1-16,35 18 16,-35 0-16,0 0 15,0-36-15,35 18 0,-35 1 16,0-19 0</inkml:trace>
  <inkml:trace contextRef="#ctx0" brushRef="#br0" timeOffset="116754.86">22490 6491 0,'0'-18'16,"0"-17"15,0 0 0,0 53 48,0 34-79,0-34 15,0 35-15,0 18 16,35 17-1,-35 0-15,0 0 0,0 0 16,0 18-16,0-53 16,0 0-16,0-18 15,0-17 1</inkml:trace>
  <inkml:trace contextRef="#ctx0" brushRef="#br0" timeOffset="118421.16">19826 7461 0,'53'0'187,"0"0"-187,0 0 16,0 0-16,17 0 15,1 0-15,17-35 16,0 35-16,18-35 16,18 35-16,-36-53 15,18 53-15,-18 0 16,0-36-16,-17 36 15,-1 0-15,-17 0 16,-18 0-16,18 0 0,0 0 16,-18-35-16,18 35 15,18 0-15,-36 0 16,18-35-16,-18 35 16,-17 0-16,17 0 15,1 0-15,-1 0 16,0 18-1,0-18 1,-17 0 0,35 0-1,0 0 1,-18 35 0,18-35-1,-18 0-15,-17 0 16,17 0-16,18 0 15,-18 0 1,18 0 0,0 0-1,-17 0 1,16 0 0,1 0-1,-35 0 1,17 0-1,-17 0 1,17 0 0,0 0-1,-17 0 1,17 0 0,-17 0-1,-18-35 79,0-18-94</inkml:trace>
  <inkml:trace contextRef="#ctx0" brushRef="#br0" timeOffset="121674.54">23230 5821 0,'0'53'140,"0"-18"-140,0 18 16,0 0-16,0-18 16,0 18-16,0-35 15,0 17-15,0 0 0,0-17 16,-35 17 0,35 18-1,0 0-15,0-71 78,0 1-62,0-36-16,0 0 16,0 0-16,0-18 15,0 18-15,0 18 16,0-18-16,0 18 0,0 17 15,35-17-15,-35 0 16,18 35-16,-18-35 16,35 35-1,-17 0-15,35 0 16,0 0 0,-18 35-1,-35 0 1,0-17 15,0 17-15,-53-35-16,0 35 15,0-35-15,36 0 16,-19 36-16,-17-36 16,71 35 62,-18 0-78,53 18 15,-53 0-15,53-18 16,-53 18-16,35 0 16,-35-18-16,18-35 15,-18 36-15,35-36 16</inkml:trace>
  <inkml:trace contextRef="#ctx0" brushRef="#br0" timeOffset="122117.8">23477 6368 0,'18'0'47,"17"0"-16,-35-36-15,36 36-16,-36-35 15,17 17 1,-17-17-1,-53 70 32,53 1-31,0-1-16,0 0 16,0 1-1,0-1 1,18-35-16,17 0 15,0 0 1</inkml:trace>
  <inkml:trace contextRef="#ctx0" brushRef="#br0" timeOffset="122678.42">23848 6279 0,'0'-35'16,"0"70"31,-53 1-47,53-19 0,-35 19 15,35 17 1,17-53 15,18 0-15,-35-18 0,53 18-16,-53-53 15,36 35-15,-36-17 16,35 0-16,-35 52 62,0 36-62,0 0 0,-18 18 16,18 17-16,0 35 16,0-52-16,0 0 15,0-36-15,0 0 16,0 0-16,0-17 15,0-53 32,0 17-31</inkml:trace>
  <inkml:trace contextRef="#ctx0" brushRef="#br0" timeOffset="123998.63">24201 6509 0,'17'0'156,"1"0"-125,17 0 1,-35 17-17,0 19 17,-35-36-32,0 53 15,17-36-15,18 18 16,-35-35-16,35 53 0,0-35 15,17 35 1,1-53-16,17 35 16,0-35-16,-17 0 15,17 0-15,1 0 16,-19 0-16,19-17 16,-72 17 46,19 0-62</inkml:trace>
  <inkml:trace contextRef="#ctx0" brushRef="#br0" timeOffset="125204.99">24148 3933 0,'0'53'109,"0"-17"-109,0-19 16,0 36-1,0-18 1,0-52 62</inkml:trace>
  <inkml:trace contextRef="#ctx0" brushRef="#br0" timeOffset="127077.69">22366 4957 0,'18'0'16,"35"0"46,0 0-46,-36 0-16,18 0 16,-17 0-16,35 0 15,-18 0 1,-17 0-16,17 0 15,1 0-15,-19 0 16,36 0-16,-18 0 16,1 0-16,-1 0 15,18 0 1,-36 0-16,36 0 16,0 0-16,-17 0 0,-1 0 15,0 0-15,-17 0 16,17 0-1,-17 0-15,17 0 0,36 0 16,-19 0 0,-34 0-1,17 0-15,1 0 16,17 0 0,-1 0-1,-34 0-15,17 0 16,1 0-1,-19 0-15,19 0 0,-19 0 16,18 0-16,36 0 16,-36 0-1,18 0 1,-17 0 0,-19 0-16,36 0 15,0 0-15,-18 0 16,1 0-16,-1 0 15,0 0-15,0 0 16,-17 0-16,17 0 16,-17 0-16,17 0 15,0 0-15,-17 0 16,17 0-16,-17 0 0,17 0 16,18 0-1,-35 0-15,17 0 16,0 0-16,-17 0 15,17 0-15,18-36 16,-35 36-16,17 0 16,-17 0-16,17 0 15,18 0 1,-35 0 0,35 0-1,-18 18-15,-18-18 16,19 0-16,-19 0 0,19-18 15,-1 18-15,36 0 16,-71-17 0,35 17-16,0 0 15,-17 0 1,17 0 15,-70 0 79,17 0-95</inkml:trace>
  <inkml:trace contextRef="#ctx0" brushRef="#br0" timeOffset="128087.5">25047 5415 0,'0'18'110,"0"17"-110,0-17 15,0 35-15,0 0 16,0 35-16,0 0 15,-35 18-15,35-18 16,0 0-16,0 0 16,0 1-16,-35-19 15,35 1-15,0-1 16,0 18-16,0-17 16,-36-1-16,36-34 15,0 17-15,-35 0 16,35-36-16,0 36 15,0-18 1,0-52 47,0-18-48,0-18-15,0 0 16</inkml:trace>
  <inkml:trace contextRef="#ctx0" brushRef="#br0" timeOffset="129115.21">25047 5433 0,'0'-18'0,"18"18"15,-18-35 1,0 0 0,0 52 93,0 18-93,-35-17-16,35 35 15,-36 0-15,36 18 0,-53-19 16,53-34-16,0 17 15,0-17 1,0-53 31,0-1-47,18-16 16,-18 16-1,0-34-15,0-1 0,35 1 16,-35-1-16,0 36 15,18-1-15,17 36 63,-35 53-63,35-35 0,-35 53 16,36-1-16,-36 1 15,0-1-15,35-34 16,-35-1-16,0 0 15,0-17 1,-35-18 31,-18 0-47,18 0 16,-1 0-16,1 0 15,0 0 1,35 35-1</inkml:trace>
  <inkml:trace contextRef="#ctx0" brushRef="#br0" timeOffset="130127.87">25453 5874 0,'0'-36'0,"-18"-16"31,1 52-16,17 17 17,0 71-17,17 1-15,-17-1 16,36-18-16,-36 1 16,35-36-1,0 18 1,-17-53-16,17 0 15,18-53 1,-18 0 0,-35 0-16,53-17 15,-53-1-15,35 1 0,-35 17 16,0 17 0,0-16-16,18 52 15,-18 35 32</inkml:trace>
  <inkml:trace contextRef="#ctx0" brushRef="#br0" timeOffset="130615.9">25788 6244 0,'0'-17'16,"0"34"46,0 36-46,0-18 0,0 1-1,35-36 1,1 0-1,-1-36 1,-35-17 0,35 53-1,-35-35-15,-17 0 16,-19 35 0,-17 0-1,18 18 1</inkml:trace>
  <inkml:trace contextRef="#ctx0" brushRef="#br0" timeOffset="130957.9">26000 6279 0,'0'18'47,"35"35"-32,-17-53 1,17 0-1,0-18 1,-35 1-16,35-19 16,-35-16-1,0 34 1</inkml:trace>
  <inkml:trace contextRef="#ctx0" brushRef="#br0" timeOffset="131312.54">26264 5927 0,'0'53'31,"0"17"-31,0 1 16,0-18-16,0 0 15,0-1-15,0-34 16,36-18-16,16-18 31,-52-17-15,89-71-1,-72 71-15,36 0 16,0 35 0,-35 0-1,35 0-15,-18 0 16,0 0-16,18 0 16</inkml:trace>
  <inkml:trace contextRef="#ctx0" brushRef="#br0" timeOffset="133464.76">22260 7320 0,'36'0'93,"-1"0"-77,-18 0-16,19 0 16,17 0-1,-36 0 1,19 0-16,-19 0 15,18 0-15,1 0 16,-1 0 0,18 0-1,-18 0 1,-17 0 0,35 0-16,-36 0 15,36-35-15,-17 35 16,-19 0-16,19-35 15,-1 35-15,0 0 16,0 0 0,18 0-1,-35-36 1,17 36-16,0 0 16,-17-17-16,17 17 15,1 0-15,-19 0 16,19 0-16,-19 0 15,19 0-15,-1 0 16,-18 0-16,19 0 16,-1 0-16,-17 0 15,17 0-15,18 0 16,-36 0-16,19 0 16,-19 0-16,19 0 0,-1 0 15,-17 0 1,17 0-16,0 0 0,18 0 15,0 0-15,-18 0 16,18 0-16,0 0 16,-35 0-16,17 0 15,18 0-15,-35 0 16,34 0-16,1 0 16,-17 0-16,34 0 15,1-36-15,-1 36 0,-34 0 16,-1 0-1,18 0-15,-36 0 0,19 0 16,-1 0-16,0 0 16,18 0-16,0 0 15,0 0-15,18-17 16,-19 17-16,-16 0 16,-1-18-16,-17 18 15,35 0 16,-36 0-15,19 0 0,-1 0 15,-70 0-15,-18 0-1,-18 0-15,0 0 16</inkml:trace>
  <inkml:trace contextRef="#ctx0" brushRef="#br0" timeOffset="134305.17">21749 7426 0,'0'35'110,"0"18"-110,-36 0 15,1 18-15,0-1 16,0 1-16,-1-1 0,36-34 16,-35-1-16,35-18 15,-35-17 63</inkml:trace>
  <inkml:trace contextRef="#ctx0" brushRef="#br0" timeOffset="134785.19">21114 7885 0,'0'35'16,"17"-35"-1,1 0-15,35 35 16,17-35-16,19 0 15,52 0 1,18 0-16,-18 0 0,0 0 16,18-35-16,-36 35 15,-35 0-15,-17-35 16,-18 35-16,-18 0 16,-17 0-1,-18-36 48,-36 36-48</inkml:trace>
  <inkml:trace contextRef="#ctx0" brushRef="#br0" timeOffset="135957.6">21819 7461 0,'0'-35'16,"0"17"0,-17 18-16,17-35 15,-36 0 1,36 88 62,0 17-62,0 18-16,18 18 15,-18-53-15,0 18 0,0-18 16,0-36-1,0 36-15,0-70 63,35-1-47,-35-35-16,0 0 15,0-17-15,0-19 16,-35-34-16,35 70 15,0 0-15,-18 53 16,18-53-16,0 71 47,0 17-47,18 36 16,-18-1-16,35 1 15,-35-1-15,0-17 16,0-35-16,36 17 15,-36 0 1,0-70 31,0-18-47,0 18 16,0-36-16,0-17 15,-53 18-15,53 34 16,0 54 15,0 0-15,0 17-16,0-17 15,0 34-15,0-16 16,0-19-16,0 19 16,0-19-16,0 19 15,-18-36-15</inkml:trace>
  <inkml:trace contextRef="#ctx0" brushRef="#br0" timeOffset="136508.31">21519 7955 0,'0'18'93,"-17"17"-77,-18 18-16,-1 0 16,1 0-16,35-18 15,-53 0-15,53 18 16,-18-53-16,18-17 94</inkml:trace>
  <inkml:trace contextRef="#ctx0" brushRef="#br0" timeOffset="136878.04">21608 8026 0,'0'-36'16,"0"54"15,0 35-16,0-35 1,-18 35 0,18-18-16,-35 0 15,35-17-15,-18-18 0,18 53 16,18-71 62</inkml:trace>
  <inkml:trace contextRef="#ctx0" brushRef="#br0" timeOffset="137199.63">22013 7955 0,'0'35'31,"-35"1"-15,35-19-16,-53 36 15,53 0-15,-18-18 16,18-17-16,0 17 15,-35-35 1,70 0 47,1-35-48</inkml:trace>
  <inkml:trace contextRef="#ctx0" brushRef="#br0" timeOffset="137588.72">22384 7885 0,'0'0'15,"35"0"-15,-35 35 63,0-18-63,-18 19 15,18 17-15,-70 0 16,35 0-16,-1-18 16,1 18-16,35-18 15,-18-35-15,18 18 0,0-36 47,36 18-31</inkml:trace>
  <inkml:trace contextRef="#ctx0" brushRef="#br0" timeOffset="144022.24">28275 3210 0,'-35'0'15,"35"-35"1,0 53 62,0 52-62,0-17-16,0 71 15,0 17-15,17-18 0,-17 1 16,0-36-16,0-18 15,0-17-15,0-35 16,0 17 0,0-52 15,0-1-31,0-35 16,-17-88-1,17 35-15,-35-70 16,35 17-16,0 35 15,0 19-15,0-1 16,35 18-16,0-1 16,0 54-16,1 0 0,17 0 15,0 35 1,-36 0 0,18 35-16,1 0 15,-36-17-15,0 35 16,0 0-16,0-18 15,0 35-15,-18 1 16,-17 0-16,0-19 16,-1 1-16,1-35 15,0 17-15,17-35 16,-17 0-16,17 0 16,18 36 30,18-1-30,52 35-16,-17 1 0,0 0 16,0-19-16,-18 1 15,1 0-15,-36-17 16,17-19-16,19 36 16</inkml:trace>
  <inkml:trace contextRef="#ctx0" brushRef="#br0" timeOffset="144367.59">28769 3881 0,'35'0'15,"-17"0"17,17-53-17,-35 17 1,0-17-1,0 18 1,-17 35-16,17-17 16,-18 17-1,18 35 1,-35-18-16,35 36 16,0-17-16,0-19 15,17 36 1,1-53-1,17 35-15,0-35 16</inkml:trace>
  <inkml:trace contextRef="#ctx0" brushRef="#br0" timeOffset="144861.47">29139 3739 0,'0'-35'16,"-17"0"-1,-18 35 1,35 35 0,-18 18-1,18-18-15,0 18 0,0-17 16,0-19-1,35-34 17,-35-1-32,53-17 15,-53-1-15,35 19 16,-35-19-16,0 1 16,0 0-1,0 88 16,0 17-15,0 36-16,0 18 16,36-36-16,-36-18 0,0 1 15,53-18-15,-53-35 16,0-36 31,17-17-32,-17-1-15</inkml:trace>
  <inkml:trace contextRef="#ctx0" brushRef="#br0" timeOffset="145094.2">29457 3933 0,'0'18'16,"0"17"-16,18 18 16,-18-35-16,0 17 15,35 18 1</inkml:trace>
  <inkml:trace contextRef="#ctx0" brushRef="#br0" timeOffset="145839.15">29686 3475 0,'18'0'141,"17"0"-125,18 0-16,0 0 31,-35 0-16,-36 0 95</inkml:trace>
  <inkml:trace contextRef="#ctx0" brushRef="#br0" timeOffset="146107.68">29722 3669 0,'17'0'46,"18"0"-46,18 0 16,-35 0 0,35 0-1,-18 0 1,-70 0 46</inkml:trace>
  <inkml:trace contextRef="#ctx0" brushRef="#br0" timeOffset="148821.14">30374 3157 0,'35'53'203,"-35"18"-203,0 17 16,36 18-16,-36 0 15,0 0-15,0-54 16,35 1-16,-35-17 16,0-19-1,0-34 48,0-19-63,0-17 15,0 1-15,-18-72 0,18 1 16,-35 34-16,35-34 16,0 52-16,0 18 15,0 18-15,0-18 16,35 0-16,-35 36 16,71-19-16,-53 1 15,17 35-15,0 0 16,0 0-1,1 35 1,-36 18-16,0 0 16,0-17-16,0 16 15,0-34-15,-36 17 0,36 1 16,-70-1 0,35 0-16,17-35 0,-17 18 15,-1-18-15,19 0 16,-19 0-16,19 0 15,17 70 32,35-17-31,18 53-16,18 0 16,-19 0-16,1-36 15,-17-17-15,-1-17 0,0-19 16,-35 18-16,18-35 15,-18 36-15,0-54 79</inkml:trace>
  <inkml:trace contextRef="#ctx0" brushRef="#br0" timeOffset="149416.79">30992 3687 0,'0'35'94,"0"-18"-94,0 36 0,35 0 16,-35 0-16,0-18 15,0 1-15,0-19 16,0-34 46</inkml:trace>
  <inkml:trace contextRef="#ctx0" brushRef="#br0" timeOffset="149910.03">31291 3404 0,'36'18'62,"-36"17"-62,0 0 16,0 18-16,0 0 0,0-17 16,35 17-1,-35-18-15,0-18 16</inkml:trace>
  <inkml:trace contextRef="#ctx0" brushRef="#br0" timeOffset="150127.47">31256 3545 0,'35'0'63,"-17"0"-63,17 0 15,18 0 1,-35 0-1,17 0 1</inkml:trace>
  <inkml:trace contextRef="#ctx0" brushRef="#br0" timeOffset="151057.04">31715 3140 0,'0'53'31,"0"17"-15,0 18-16,0 1 15,0-1-15,0-18 16,0-34-16,35-1 15,-35 0 1,0-52 15,0-19-15,0 1-16,0-18 16,0-18-16,0-17 15,0-18-15,-35-52 0,35 34 16,0 36-16,0 17 15,0 1-15,35 52 16,-35-35-16,71 18 16,-36 0-16,-18 35 15,19-35-15,17 35 16,0 35 0,-53 0-1,35 18-15,-35-18 16,0 18-16,35 0 15,-35-18-15,0 18 16,-18 0-16,18 0 16,-70 0-16,17-18 0,35-17 15,-17-18-15,0 53 16,17-53-16,-17 0 16,0 0-1,35 35 32,17-35-31,-17 35-16,53-35 15,-18 71-15,-17-36 16,-18 18-16,53 0 16,-53-18-16,35 18 0,-35-17 15,36-1 1,-36 0-1</inkml:trace>
  <inkml:trace contextRef="#ctx0" brushRef="#br0" timeOffset="151365.44">32209 3563 0,'0'18'31,"17"-18"-31,-17 70 16,0-52-16,0 35 15,0-18 1,0 0 15,0-70-15,0 17-1</inkml:trace>
  <inkml:trace contextRef="#ctx0" brushRef="#br0" timeOffset="151542.72">32279 3334 0,'0'0'15</inkml:trace>
  <inkml:trace contextRef="#ctx0" brushRef="#br0" timeOffset="156563.31">28363 4886 0,'0'53'375,"0"17"-375,0 19 15,0 34-15,0-17 16,0 17-16,0 1 15,0-36-15,0-17 16,0-18-16,0-36 16,0 18-1,0-70 32,0 18-47,0-36 0,-17-18 16,17-17-1,-53-18-15,53-17 0,0 17 16,0-18-16,0 1 16,0 35-16,0 17 15,53 0-15,-53 19 16,35-1-16,-35 35 16,53-17-16,0 35 15,-36 0 1,19 0-16,-1 17 15,0 36-15,-35 0 16,36 0-16,-36 0 16,0-18-16,0 18 15,0 0-15,0-18 0,-36 18 16,1 0-16,0-17 16,-18-36-16,35 52 15,-17-52-15,0 0 16,17 0-16,-17 0 15,35-17 1,0 34 15,53 19-15,-18-19-16,0 36 16,0 18-16,1-1 0,-1 1 15,-35-18 1,53-18-16,-53 0 0,18-35 15,-18 18-15,0-36 63,0-17-63</inkml:trace>
  <inkml:trace contextRef="#ctx0" brushRef="#br0" timeOffset="156923.37">28804 5450 0,'18'0'31,"17"-35"-15,0 17 0,-35-34-1,0-1 1,0 0-16,-17 53 31,-18 53-15,35 17-16,0 1 15,0-18-15,0-18 16,0 0-16,0 1 16,35-36-1,-18 0-15,36-36 16,0-17-16</inkml:trace>
  <inkml:trace contextRef="#ctx0" brushRef="#br0" timeOffset="158154.03">29298 5433 0,'0'-18'0,"0"-17"47,-17 35 0,-19 0-32,1 0-15,-36 17 16,71 19 0,-52-1-16,52-17 15,-18 17 1,18 0-16,0-17 0,0 17 15,18-35-15,-18 18 16,52-18-16,1 0 16,0-18-1,-53-17 1,36-18-16,-36 18 16,0 17-16,35-17 0,-35-18 15,0 70 32,0 36-47,-18-17 16,18 34-16,0 18 15,0 1-15,0 34 16,35-17-16,-35-36 16,0-34-16,0-1 15,18 0-15,-18-17 16,0-71 46,0 35-62</inkml:trace>
  <inkml:trace contextRef="#ctx0" brushRef="#br0" timeOffset="158815.76">29510 5697 0,'0'-35'31,"17"35"-15,19 0-1,-36 18 48,-18 35-47,18 0-1,0-36-15,0 18 16,0 1-16,0-1 31,18 0-15,-1-35-1,19-17 1,-36-1-16,35-17 16</inkml:trace>
  <inkml:trace contextRef="#ctx0" brushRef="#br0" timeOffset="159361.44">29757 5362 0,'17'-35'78,"19"35"-62,17 0-1,-18 0-15,0 0 16,-17 0-16,17 0 15,0-18-15,1 18 16,-89 0 93</inkml:trace>
  <inkml:trace contextRef="#ctx0" brushRef="#br0" timeOffset="159656.37">29863 5450 0,'17'0'31,"19"0"-15,-1 0-16,-18 0 16,19 0-16,-19 0 15,19 0-15,-1 0 16,-17 0-16,17 0 16,-53 0 77</inkml:trace>
  <inkml:trace contextRef="#ctx0" brushRef="#br0" timeOffset="191073.14">30462 5027 0,'0'35'234,"18"36"-218,-18-36-16,0 18 15,0 18-15,0 17 16,35 0-16,-35 0 0,0-17 16,36-18-16,-36-18 15,0-17-15,35-18 16,-35 35-1,0-70 48,-18-1-63,18 1 16,-35-18-16,35 0 15,-35-17-15,35-1 16,0 18-16,0 0 15,0 0-15,0 18 0,0-18 16,0 18 0,0 17-16,0-17 0,17-18 15,19 35 1,16 18 0,-16 0-1,-1 18 1,-35 53-1,0-36 1,0 0-16,0 18 16,0 0-16,-18 0 15,18-18-15,-53 0 16,36 1 0,-36-36-16,0 0 15,35 0 16,54 53 16,17-53-47,-1 70 16,1-34-16,0-1 16,-35-18-16,17 19 15,0-1-15,-35 0 16,18-35-16,-18 18 15,35-18-15</inkml:trace>
  <inkml:trace contextRef="#ctx0" brushRef="#br0" timeOffset="192986.05">31062 5733 0,'-35'0'0,"35"-36"31,-18 36 0,18 18 47,0 0-46,0 17-17,35-35 17,-35-18-1,36 1-16,-36-36-15,0 17 16,0 1 0,-18 35-1,18-35 1,-18 35 0,-17 0-1,35 18-15,0-1 16,18 18-1</inkml:trace>
  <inkml:trace contextRef="#ctx0" brushRef="#br0" timeOffset="211261.54">31873 4921 0,'0'-35'0,"-35"35"235,35 35-235,-35 1 15,35-19-15,-35 18 16,-1 18-16,1 18 16,-35-1-16,17 36 15,-18 35-15,-17-17 16,35-18-16,0 0 15,18-36-15,35-35 16,-18 1-16,18-1 16,0 18-1,-35-53-15,35-35 94,0-1-78</inkml:trace>
  <inkml:trace contextRef="#ctx0" brushRef="#br0" timeOffset="212108.58">32085 5009 0,'35'0'16,"-35"-17"-16,-17 17 109,17 70-109,-53-17 0,18 18 16,-18 35-16,-18 17 16,1 18-16,17-35 15,-18-18-15,36 0 16,35-35-16,-53 0 15,53 0-15,-18-18 16,18-17-16,-35-18 16,35 53-16,0-71 93</inkml:trace>
  <inkml:trace contextRef="#ctx0" brushRef="#br0" timeOffset="-214546.5">32438 5256 0,'0'-35'16,"0"17"-1,0-17 1,0 0 15,0 70 32,-35 53-48,35 18-15,0 0 16,0 53-16,-36-71 16,36-17-16,0-19 15,0-16-15,0-1 16,18-70 31,-18-1-32,0-34-15,0-1 16,0-17-16,0-35 16,0 17-16,0-53 15,35 36-15,-35 34 0,53-16 16,-53 52-16,18 35 16,-18-17-16,35 35 15,-35-36-15,35 36 16,1 0 15,-36 36-31,35-1 16,0 36-1,-35-18-15,0-18 16,0 18-16,0 0 16,-35-18-16,0 18 15,-1 0-15,19-18 0,-19 0 16,1-35-16,18 0 15,69 53 64,-16-35-79,-19 17 15,19 0-15,-1 1 16,0-1-16,-35-17 15,18-18-15,-18 35 16,35 0 0,-35-17 31,35-18-47</inkml:trace>
  <inkml:trace contextRef="#ctx0" brushRef="#br0" timeOffset="-214245.39">32879 5556 0,'0'-35'0,"0"17"31,-18 18 1,-35 53-17,18 18-15,35 17 16,0 18-16,0-53 16,0 0-16,35-18 15,18-35-15,-17 0 16,34 0-16,1 0 15,-1-18-15,-35 18 16,-35-35-16</inkml:trace>
  <inkml:trace contextRef="#ctx0" brushRef="#br0" timeOffset="-213034.69">28522 7108 0,'53'0'78,"-35"0"-62,35 0-16,-1-35 15,1 35-15,-17 0 16,17 0-16,-1 0 15,-34-17-15,17 17 16,1 0 0,-54 0 31,-35 35-32</inkml:trace>
  <inkml:trace contextRef="#ctx0" brushRef="#br0" timeOffset="-212798.11">28716 7338 0,'35'0'46,"-17"0"-30,17 0-16,1 0 16,-19 0-16,18 0 15,-17 0-15,35 0 16,-18 0 0,-35 35-1</inkml:trace>
  <inkml:trace contextRef="#ctx0" brushRef="#br0" timeOffset="-209729.33">29863 6597 0,'0'-35'47,"0"17"15,0 89 32,0 17-94,0 35 16,0-70-16,0 18 15,0-18-15,35-18 16,-35-17-16,0 17 15,0-53 32,0 1-47,0-36 16,0-18-16,35-17 16,-35-36-16,0 1 15,0 17-15,0-35 16,35 88-1,-35 35-15,36-17 16,-1-18 0,-17 53-16,-18-17 15,53 17-15,-1 0 16,-34 0-16,17 17 16,-35 19-16,0-1 15,0-18-15,0 36 16,0 0-16,-35-17 15,-18 16-15,0 37 16,0-36-16,18-36 16,17 18-16,-17-35 15,0 0 17,53 0 14,17 71-46,18-18 16,0 18-16,0-19 16,-1 1-16,1 0 15,-17-17-15,-19-1 16,19 0 0,-72-35 62</inkml:trace>
  <inkml:trace contextRef="#ctx0" brushRef="#br0" timeOffset="-209104.13">30533 6950 0,'35'0'16,"-35"-18"46,-17 18-46,-1 0-1,-35 18 1,53 35-16,-35 0 16,35 17-1,0-35-15,53 1 16,-36-36-16,36 0 16,0 0-16,-18 0 15,18 0-15,-17 0 16,-19 0-16,-17-18 15</inkml:trace>
  <inkml:trace contextRef="#ctx0" brushRef="#br0" timeOffset="-206797.92">30762 6421 0,'0'52'62,"35"-16"-46,-35 17-16,0 0 15,0-18-15,0 18 16,0 17-16,0-17 16,0-17-16,0-1 15,0-18 1,0-34 15,0-18-15,0-18-1,0 0-15,0-18 0,0-17 16,0 0-16,0 0 16,0 17-1,36 18-15,-36 35 0,17-17 16,-17 0 0,53 35-1,0 0 1,-35 0-16,17 0 15,0 0 1,-35 18-16,18-18 0,-18 17 16,0 36-1,-18 18 1,-17-18-16,-18-1 16,18 1-16,-18-35 15,18 17-15,-1-35 16,19 0 15,34 36 16,1-36-47,17 70 16,1-35-16,17 36 15,0 0-15,-1-19 16,-16 1-16,-36-17 15,53-19-15,-18 19 16</inkml:trace>
  <inkml:trace contextRef="#ctx0" brushRef="#br0" timeOffset="-206406.87">31468 6879 0,'0'-35'0,"0"17"32,-18 54-1,18-1-31,0 0 16,0-17-16,0 17 15,35-35 16,-35-18-31,53 1 16,-53-19 0,0-16-16,0 34 15,-17 18 1,-1 0-16,-17 0 16,-1 0-16,36 18 15,-17 17-15</inkml:trace>
  <inkml:trace contextRef="#ctx0" brushRef="#br0" timeOffset="-205613.26">29968 7673 0,'0'0'0,"-35"0"16,18 0 15,69 0 63,37-35-94,87 35 15,36 0-15,17-36 0,18 36 16,-18 0-16,-17 0 15,17 0 1,-17 0-16,-36-53 16,1 53-16,-19-70 0,-69 70 15,-19-35-15,-17 35 16,-35 0 0,-36 0 30,-17-36-30,0 36-16,-1 0 16</inkml:trace>
  <inkml:trace contextRef="#ctx0" brushRef="#br0" timeOffset="-204551.42">29739 8237 0,'0'-17'16,"0"52"31,0 53-31,0 18-16,0-18 15,0 0-15,35-17 0,-35-18 16,0-35-16,0-54 62,0-34-62,0-1 16,0-35-16,0-17 16,0-18-16,0-18 15,53 53-15,-17 18 16,-1 35-16,0 18 15,-17 35-15,17 0 16,-17 0-16,17 0 0,0 53 16,-35 0-1,53-18-15,-53 0 0,0 18 16,0 0 0,0 0-16,-53 35 0,18-35 15,0-18-15,-18 1 16,18-36-16,17 35 15,-17-35-15,17 0 16,-17 0-16,35-18 16,35 36 31,18 17-47,-18 18 15,18 0-15,0 0 16,-18-18-16,-35-17 0,53-18 15,-53 53-15,18-53 16,-18 17 0,0-34 31</inkml:trace>
  <inkml:trace contextRef="#ctx0" brushRef="#br0" timeOffset="-204285.16">30392 8467 0,'-35'0'16,"-1"0"-1,36 17-15,-17 19 16,17 16-16,-36 1 16,36-17-16,0-1 15,36 18 1,-1-53-16,0 0 16,18-18-16,0-17 15,106-71 1</inkml:trace>
  <inkml:trace contextRef="#ctx0" brushRef="#br0" timeOffset="-203939.46">30921 8079 0,'0'35'32,"0"35"-32,0-17 15,0 18-15,35 17 16,-35-17-1,0-18-15,0-36 0,36 18 16,-36 1 0,0-72 15,0 1-15</inkml:trace>
  <inkml:trace contextRef="#ctx0" brushRef="#br0" timeOffset="-203782.54">30868 8343 0,'18'0'31,"17"0"-31,18 0 16,-35 0 0,17 0-16,18 0 15,17-70-15,-34 70 16</inkml:trace>
  <inkml:trace contextRef="#ctx0" brushRef="#br0" timeOffset="-202949.67">31397 8008 0,'0'18'15,"0"17"1,0 36 0,0 17-16,0 0 0,0 0 15,0-17-15,0-18 16,0-36-16,35 18 16,-35-52 30,0-36-30,0-35-16,0-36 16,-17-34-16,17 16 15,0 1-15,0 18 0,0 52 16,17 18-16,19 18 16,-1 35-1,0 0 1,-17 0-16,17 0 0,1 35 15,-19-35-15,-17 53 16,53-17-16,-53-1 16,0 0-1,0 0-15,0-17 16,-35 17-16,0 1 16,-1-36-16,-34 70 15,-36-70-15,35 35 16,54-35-16,34 36 47,36-36-47,18 53 15,-18-18-15,0 18 16,0 0-16,-18 0 16,-18-36-16,19 19 15,-36-1-15,35-35 16,-35 35-1,0 0 1,0-52 15,18 17-15</inkml:trace>
  <inkml:trace contextRef="#ctx0" brushRef="#br0" timeOffset="-201620.55">31926 8202 0,'36'0'16,"-54"0"46,0 0-30,18 53-17,0-35-15,0 35 16,0-18-16,0 0 15,0 0 1,53-35 0,0-17-1,-53-19-15,53 19 16,-53-18-16,0-1 16,0 19-16,0-19 15,0 19-15,-35-19 16,0 36-16,17 0 15,-53 53-15,36 0 16</inkml:trace>
  <inkml:trace contextRef="#ctx0" brushRef="#br0" timeOffset="-194476.1">18292 10336 0,'0'-17'0,"0"-19"31,0 19-15,0-18-1,0-1 1,0 54 46,0 52-46,70 36-16,-70 71 16,88 17-16,-35 53 15,-18-106-15,18 0 0,-17-53 16,-1-17 0,0-36-16,18 0 15,-35-35 1,35-53-1,-18-17-15,18-36 16,-18-18-16,18-34 16,-18-54-16,18 36 15,-17 52-15,-36 18 16,52 71-16,-52 0 16,0 52 30,0 1-30</inkml:trace>
  <inkml:trace contextRef="#ctx0" brushRef="#br0" timeOffset="-193799.28">19121 11518 0,'0'-17'31,"0"52"32,-36 0-48,36 0-15,0-17 16,18-18-16,0 0 16,17-18-1,-35 1 1,53-19-16,-53 1 15,0 18-15,0-36 16,-18 17 0,-17 36-1,17 0-15,-17 0 16,0 18 0,35 17-1</inkml:trace>
  <inkml:trace contextRef="#ctx0" brushRef="#br0" timeOffset="-193430.39">19367 11483 0,'0'18'31,"0"-1"-31,0 36 16,36-53-16,-36 35 15,53-35 1,-36 0-1,19 0 1,-1-35 0,-35-18-1,0 36 1,-18 17 0</inkml:trace>
  <inkml:trace contextRef="#ctx0" brushRef="#br0" timeOffset="-193008.77">19685 11377 0,'0'18'31,"0"-1"-31,0 19 0,0-19 16,0 19 0,18-36-16,-18 52 0,0-69 62,0-18-62,0 17 16,0-17-1,0 17-15,35 18 16,0 0 0,36-35-1,-54 35-15,36 0 16,-35 0-16,17 0 15</inkml:trace>
  <inkml:trace contextRef="#ctx0" brushRef="#br0" timeOffset="-192538.13">20249 11130 0,'36'0'31,"-1"0"-15,18 0-1,-18 0 1,-35 18 15</inkml:trace>
  <inkml:trace contextRef="#ctx0" brushRef="#br0" timeOffset="-192387.5">20285 11324 0,'0'0'0,"35"0"16,-17 0-16,17 0 15,0 0 1,0 0-1</inkml:trace>
  <inkml:trace contextRef="#ctx0" brushRef="#br0" timeOffset="-189454.83">20690 10548 0,'0'0'0,"0"-18"47,0 36 297,53 70-344,-17 0 16,17 36-16,-18 35 15,18-36-15,-18 18 16,0-53-16,1-17 0,-1-18 15,0-18-15,-35 0 16,53-35-16,-35 0 16,17 0 15,-35-17-31,70-54 16,-34-35-16,-36-17 15,70-36-15,-70 53 16,53 1-16,-53 34 15,0 18-15,0 35 16,0 89 15,0-18-31</inkml:trace>
  <inkml:trace contextRef="#ctx0" brushRef="#br0" timeOffset="-188766.96">21502 11518 0,'0'53'78,"17"-53"-63,-17 18-15,0 17 32,18-53 14</inkml:trace>
  <inkml:trace contextRef="#ctx0" brushRef="#br0" timeOffset="-188542.53">21502 11289 0,'0'-18'78</inkml:trace>
  <inkml:trace contextRef="#ctx0" brushRef="#br0" timeOffset="-154876">22631 10724 0,'0'-17'0,"0"34"94,0 54-79,0 0-15,35 17 16,-35-18-16,0-17 16,0 18-16,0-36 15,0-17-15,0 35 16,0-71 46,0-17-62,0-36 16,0-17-16,0-36 16,0 19-16,0-19 15,0 36-15,0-18 16,71 18-16,-36 0 15,0 52-15,0-16 16,1 16-16,-1 36 16,18 0-1,17 36 1,-70 16-16,36 1 16,-36-17-16,0 34 15,0 1-15,0-1 16,-53 1-16,-18-1 15,1 19-15,-19-19 16,37-17-16,16-18 16,1-35-16,35 18 15,-53-18-15,88 0 63,18 0-63,-17 0 15,16 35-15,1 1 0,0-19 16,-17 18-16,-19 1 16,-17-1-1,53 0-15,-53-17 0,35 17 16,-35-52 46</inkml:trace>
  <inkml:trace contextRef="#ctx0" brushRef="#br0" timeOffset="-154455.91">23283 11130 0,'18'0'31,"35"-35"-15,-53 17 15,35 18-31,-35-35 16,-17 0 15,-19 35-15,36 35-16,-35 0 15,35 18-15,0-18 16,0 18-16,0-35 15,18 17-15,17-35 16,0 36-16,-17-36 16,17 0-16,0-18 0,18-17 15,-17 17-15</inkml:trace>
  <inkml:trace contextRef="#ctx0" brushRef="#br0" timeOffset="-153608.15">23777 11095 0,'0'-18'16,"-17"18"-1,17-17 1,-18 17-16,-35 0 16,18 0-1,35 17 1,-36 36-16,36 18 0,0-1 15,0-34-15,0-1 16,36-35-16,17 0 16,0 0-1,-53-53 1,52 0-16,-52 18 16,36-18-16,-36 0 15,0 35-15,0-17 16,0 0-1,0 70 1,0 35 0,0 19-16,0 34 0,0 18 15,0-53 1,0-17-16,0-18 0,0-35 16,35-18-16,-35 35 15,0-53 32</inkml:trace>
  <inkml:trace contextRef="#ctx0" brushRef="#br0" timeOffset="-153163.89">24059 11289 0,'36'-18'31,"-1"18"-15,-17-35-1,-18 106 63,0-36-78,0-18 16,0 19-16,0 17 16,35-53-1,0 0-15,-17 0 16,17 0-16,0-36 16,-17 1-16,17 0 15</inkml:trace>
  <inkml:trace contextRef="#ctx0" brushRef="#br0" timeOffset="-152250.3">22384 12030 0,'88'-36'109,"71"36"-109,17-52 16,53 52-16,-17 0 16,53-53-16,34 53 0,1-89 15,0 36 1,-70 1-16,16-1 0,-69 53 15,-54-53-15,-34 53 16,-19 0-16,-17 0 16,-35 0-16,17 0 15,-70 0 48,35-36-48,-36 36-15,1 0 16</inkml:trace>
  <inkml:trace contextRef="#ctx0" brushRef="#br0" timeOffset="-150923.68">22560 12524 0,'0'-18'0,"0"-17"32,0-1-1,0 54 16,0 35-32,0 0 1,18 53-16,-18 0 0,53-1 16,-53-34-1,17-18-15,-17-18 0,0 0 16,36-35-16,-36 36 15,0-54 32,0-17-47,0-18 16,-36-35-16,36-18 16,-35-35-16,35 35 15,0 18-15,0-18 0,35 18 16,1-1-1,-1 72-15,0-18 0,-17 35 16,17 0 0,0 0-16,-17 0 0,17 17 15,-35 1-15,36 17 16,-36 18-16,0-18 16,0 18-16,0 0 15,0-35-15,-36 17 16,1 0-16,0 1 15,-1-36-15,-16 35 16,16-35-16,19 0 16,87 70 31,18-17-32,-17 0-15,-18-17 16,-18-1-16,-17 0 15,17-35-15,-35 35 16,35-35-16,-35 36 16</inkml:trace>
  <inkml:trace contextRef="#ctx0" brushRef="#br0" timeOffset="-149843.93">23195 12788 0,'35'-35'578,"-17"35"-547,-18-18-31,0-17 31,0 0-15,-35 35 31,35 17-47,0 19 16,0-19-16,0 19 15,0 16 1,35-52-1,-35 18-15,35-18 16,1 0 0,17-18-1</inkml:trace>
  <inkml:trace contextRef="#ctx0" brushRef="#br0" timeOffset="-148936.48">23513 12665 0,'-18'0'78,"0"0"-63,-17 35 17,35 0-32,0-17 15,-35 17-15,35 18 16,0-35 0,17-18-16,1 0 15,17 0 1,-35-18-16,53 18 15,-53-53-15,36 18 16,-36 17-16,0-35 16,0 89 31,35 34-47,-35-17 15,0 35-15,35 18 16,-35-35-16,0-18 15,0 0-15,35-18 0,-35-18 32</inkml:trace>
  <inkml:trace contextRef="#ctx0" brushRef="#br0" timeOffset="-148306.3">23901 12700 0,'35'18'62,"-35"17"-46,35 18-16,-35 0 15,0-36 1,36 36-16,-36-17 0,0-19 31</inkml:trace>
  <inkml:trace contextRef="#ctx0" brushRef="#br0" timeOffset="-147770">24977 12188 0,'0'53'46,"0"0"-46,0 0 16,0 18-16,0-18 16,0-36-16,0 19 15,0 17 1,17-53-16</inkml:trace>
  <inkml:trace contextRef="#ctx0" brushRef="#br0" timeOffset="-147500.72">24836 12435 0,'52'-35'47,"1"35"-32,0 0-15,0 0 16,18 0-16,35-35 31,-71 35-31</inkml:trace>
  <inkml:trace contextRef="#ctx0" brushRef="#br0" timeOffset="-146677.62">25382 11977 0,'0'0'0,"36"0"62,-36 17-62,0 19 16,35 34-16,-35 18 15,0 36-15,35-1 16,-35 1-16,0-36 16,0-35-16,0 0 15,35-18-15,-35-105 47,0-1-31,0-17-16,0-36 15,0-17-15,0 18 16,0 35-16,0-1 16,0 37-16,53 16 15,0 1 1,0 35-1,-35 0-15,35 0 16,-53 18 0,17-18-16,-17 35 0,0-17 15,0 52 1,0-35-16,-35 1 16,0-19-16,-18 19 15,0-1-15,18-35 16,-18 35-16,18-35 15,87 0 32,1 53-47,-17-18 16,17-17 0,-18 35-16,0 0 0,0 0 15,-35-18-15,53-17 16,-53 17-16,36 0 15,-1 0 1,-17-52 47</inkml:trace>
  <inkml:trace contextRef="#ctx0" brushRef="#br0" timeOffset="-146130.89">26158 12312 0,'18'0'16,"0"0"0,17 0 15,-35-18 0,0 1-15,-18-19-1,1 36 1,17 36 0,-53-1-16,53 0 0,0 18 15,0-18-15,0-17 16,17 17-16,1 1 16,17-36-16,1 0 15,-19 0-15,19 0 16,-1 0-16,18-36 15,-18 1-15</inkml:trace>
  <inkml:trace contextRef="#ctx0" brushRef="#br0" timeOffset="-145605.72">26547 12294 0,'0'-35'31,"0"17"-31,-36 18 16,1-35-1,-18 88 1,53 0-1,-35 17-15,35-34 16,0 34-16,0-34 0,17-1 16,19-17-1,-1-18 1,18-36 0,-53-17-16,35 0 15,-35 18-15,0-18 16,35-17-1,-35 87 17,0 71-17,0 1-15,0 69 16,0 19-16,0-36 16,36-18-16,-36-52 0,0-18 15,35-18-15,-35-17 16,0-36 15,0-52-15,0-1-16</inkml:trace>
  <inkml:trace contextRef="#ctx0" brushRef="#br0" timeOffset="-145227.45">26829 12541 0,'0'0'0,"35"-17"15,0 17 1,-35-36-1,36 36-15,-19 0 16,-17 18 0,0 17-1,0 1-15,0-1 16,0 18-16,0 0 16,0-18-16,0 0 15,71-35 1,-36-35-1,0-18-15,1 18 16,-36-1 0,0 1-16</inkml:trace>
  <inkml:trace contextRef="#ctx0" brushRef="#br0" timeOffset="-142274.15">19015 15522 0,'0'0'0,"17"0"125,19 0-125,-1 0 0,18 0 15,0 0-15,0 0 16,0 0-16,-18 0 15,-18 0-15,19 0 32,-54 0 30,18 35-62,-53-35 16,36 53-16</inkml:trace>
  <inkml:trace contextRef="#ctx0" brushRef="#br0" timeOffset="-141936.78">19015 15857 0,'0'18'32,"35"-18"-17,18 0 1,0 0-16,-18 0 0,18 0 16,-18 0-16,-17-18 15,17 18 1,-52 0 62,17 36-78</inkml:trace>
  <inkml:trace contextRef="#ctx0" brushRef="#br0" timeOffset="-139700.22">19650 14834 0,'0'-17'16,"35"87"125,0 1-126,1 35-15,16 17 16,-16 36-16,17-18 16,-18 18-16,-35-71 15,70 0-15,-34-17 16,-19-71-1,-17 35-15,36-35 16,-19-18 0,-17-35-1,71-17 1,-71-18-16,53-18 0,-53 18 16,35 17-16,-35 18 15,0 35-15,35-17 16</inkml:trace>
  <inkml:trace contextRef="#ctx0" brushRef="#br0" timeOffset="-139348.16">20391 15822 0,'35'0'15,"-35"35"1,0 1 0,35-19-16,-35 36 15,18-53 16</inkml:trace>
  <inkml:trace contextRef="#ctx0" brushRef="#br0" timeOffset="-139168.59">20479 15752 0,'0'-36'62,"0"1"-46,0 17 0</inkml:trace>
  <inkml:trace contextRef="#ctx0" brushRef="#br0" timeOffset="-136529.09">21467 14940 0,'0'0'0,"0"-35"16,0 52 77,0 54-77,0 35-16,0 35 16,0-18-16,0 1 15,0-36-15,0-17 16,0-36-16,0 0 15,0-52 17,0-19-17,0-17-15,0-17 16,0 17-16,0-71 16,0-17-16,-53-53 15,53 106-15,0 35 16,17-17-16,-17 17 15,71 53-15,-71-53 16,70 53-16,-52 0 16,17 0-16,1 0 0,-19 17 15,18 19 1,-35-1-16,36 18 0,-36-18 16,0 18-16,0-18 15,0 18-15,-18 18 16,-17-18-16,0-18 15,-1 0-15,1 1 16,-18-36-16,18 0 16,17 0-16,-17 0 15,35 35 32,35-35-47,0 53 16,1-36-16,-19 19 15,19-1-15,-1 18 0,-35-35 16,53-18 0,-53 52-16,0-16 15,17-36-15</inkml:trace>
  <inkml:trace contextRef="#ctx0" brushRef="#br0" timeOffset="-136207.18">21890 15487 0,'0'-35'16,"-35"52"31,35 36-47,-36-18 15,36 18-15,0-17 16,0-19-16,36-17 15,-19 36-15,18-36 16,1 0-16,-19 0 16,19-18-16,-1 0 0,0-17 15,-35-18-15</inkml:trace>
  <inkml:trace contextRef="#ctx0" brushRef="#br0" timeOffset="-133851.58">22631 14887 0,'0'35'141,"0"36"-141,0 35 15,0 17-15,0 1 0,0-36 16,17-17-16,-17-19 16,0-34-1,0 17-15,0-52 47,0-1-47,0-35 16,0 0-16,0 0 15,0-35-15,-35-53 16,35 35-16,0 0 16,0 53-16,0-17 15,0-1-15,35 18 0,1 36 16,-1 17 0,0-53-16,-17 53 0,17 0 15,-17 0-15,17 18 16,0-1-16,1 18 15,-36 18-15,35 0 16,-35-17-16,0 16 16,0 1-16,-35-17 15,-1 17-15,1 17 16,-18-17-16,0 0 16,18-53-16,17 35 15,-17-35-15,0 0 16,17 0-1,53 0 17,18 53-32,0-18 15,35 54 1,-52-36-16,-1-18 16,18 18-1,-53-36 1</inkml:trace>
  <inkml:trace contextRef="#ctx0" brushRef="#br0" timeOffset="-132778.29">23142 15381 0,'-17'0'484,"-1"0"-468,-17 0-1,35 35 1,0 1 0,0-19-16,0 19 15,0-19-15,0 18 16,0 18 0,17-53-16,19 0 15,-1 0 1,-18 0-16,-17-17 15,53-19-15,-53 1 0,36 0 16,-36 0-16,0 17 16,0-35-1,-36 53-15,19 0 16,-19 0-16,-16 0 16,16 35-16,1 18 15,35-35-15</inkml:trace>
  <inkml:trace contextRef="#ctx0" brushRef="#br0" timeOffset="-128270.92">19861 16263 0,'-17'0'0,"17"-35"16,35 35 125,-17 0-141,17 17 15,0-17-15,0 0 16,1 0-16,-19 0 0,19 0 16,17 0-16,-36 0 15,36 0 1,-18 0-16,1-17 15,-1 17-15,0 0 0,-17 0 16,17 0-16,-17 0 16,17 0-16,0 0 15,-17 0-15,17 0 16,-17 0-16,17 0 16,0 0-16,-17 0 15,17 0-15,1-36 16,-19 36-16,19 0 15,-19 0-15,19 0 0,-1 0 16,0-35-16,18 35 16,0 0-16,-35 0 15,34 0-15,-16 0 16,-19 0-16,19 0 16,-1-17-16,-17 17 15,17 0-15,-18 0 16,19 0-16,-1 0 15,-17 0-15,17 0 16,-17 0-16,17 0 16,0 0-16,-17 0 15,17 0-15,-17 0 16,35 0-16,0 0 0,-18 0 16,0 0-16,0 0 15,1 0-15,17 0 16,17 0-16,-35 0 15,36 0-15,-18 0 16,-18 0-16,18 0 16,0 0-16,0 0 15,0 0-15,0 0 16,-18 0-16,18 0 16,0 0-16,-18 0 15,18-36-15,-18 36 16,18 0-16,-17 0 15,16 0-15,-16-35 16,-19 35-16,19 0 0,-19 0 16,19 0-16,34-35 15,-17 35 1,-18 0 0,1 0-1,16 0 1,-34-36-1,35 36 1,0 0 0,0 0-1,-18 0-15,0 0 16,-17 0-16,17 0 0,-17 0 16,35 0-1,-18 0 1,-17 0-1,17 0 17,0 0-1,-17 0-15,-18 18-1,35-18 1,-52 35 109,-54-35-125</inkml:trace>
  <inkml:trace contextRef="#ctx0" brushRef="#br0" timeOffset="-126065.85">19738 16722 0,'0'17'46,"0"19"-30,0 34-16,53 18 16,-53-17-16,0-1 15,0-34-15,0 17 16,0-18-16,0-88 62,-18 0-46,18 18-16,0-36 16,0-17-16,0 17 0,0-17 15,18 18-15,17-1 16,0 18-16,1 0 16,-19 53-16,19-53 15,-1 53-15,-18 0 16,19 18-16,-1-18 15,-35 53-15,35-18 16,-35-17-16,0 17 16,0 53-1,0-35-15,0 0 16,-53 0-16,18-35 0,0 17 16,17-35-16,-17 53 15,0-53-15,-1 0 16,19 0 15,52 0 0,-17 53-15,17-18-16,0-17 16,0 17-16,1 0 15,-19 1-15,19-19 16</inkml:trace>
  <inkml:trace contextRef="#ctx0" brushRef="#br0" timeOffset="-125804.52">20232 17092 0,'35'0'15,"0"71"1,-35-36-1,0-17-15,0 17 16,36-35-16,-36 35 16</inkml:trace>
  <inkml:trace contextRef="#ctx0" brushRef="#br0" timeOffset="-125462.68">20567 16739 0,'0'36'31,"0"-19"-15,0 36-16,35 0 16,-35-18-16,0 1 0,18-1 15,-18 0 1</inkml:trace>
  <inkml:trace contextRef="#ctx0" brushRef="#br0" timeOffset="-125285.74">20514 16916 0,'35'0'31,"1"0"-15,-19-18 0,18 18-1</inkml:trace>
  <inkml:trace contextRef="#ctx0" brushRef="#br0" timeOffset="-124473.95">20902 16581 0,'0'35'47,"0"0"-47,35 36 15,-35 34-15,0 54 16,0-106-16,0 0 16,0-18-16,18-35 15,-18 18-15,0-53 47,0-18-31,0 0-16,-18-18 15,18-35-15,0 18 16,0 18-16,0 17 16,0-18-16,0 18 0,36 53 15,-36-17 1,35 17-16,-17 0 16,34 35-1,1 18 1,-53-18-1,0 0 1,0-17-16,0 17 16,0 18-1,-17-17-15,-54 16 16,54-52 0,-19 0-16,1 0 15,0 0 1,70 53 15,-17-17-15,17-19-16,0 19 15,0-1-15,1 18 16,-19-18-16,-17-17 16,36-18-16,-36 35 15</inkml:trace>
  <inkml:trace contextRef="#ctx0" brushRef="#br0" timeOffset="-122324.54">21325 17057 0,'0'35'156,"36"0"-156,-36-17 16,17 17-16,19 1 15,-1-36 17,-17 0-17,-18-18 1</inkml:trace>
  <inkml:trace contextRef="#ctx0" brushRef="#br0" timeOffset="-122128.83">21467 16898 0,'0'-18'63</inkml:trace>
  <inkml:trace contextRef="#ctx0" brushRef="#br0" timeOffset="-120277.02">19456 16492 0,'-18'0'93,"18"36"-77,-18-1-16,18 18 16,0 35-16,0 18 15,0 17-15,0 1 16,0-1-16,18-35 15,-18-17-15,53-18 16,-53 0-16,53-36 16,-53 19-16,18-36 15,-18 35 1,35-35-16,-18 0 31</inkml:trace>
  <inkml:trace contextRef="#ctx0" brushRef="#br0" timeOffset="-119165.65">22419 16192 0,'-35'0'16,"17"0"15,-17 18-15,0-18 15,35 35-31,-18-35 16,-17 0 15</inkml:trace>
  <inkml:trace contextRef="#ctx0" brushRef="#br0" timeOffset="-118439.79">21731 16404 0,'0'0'0,"0"-17"0,-18 17 32,36 0 46,17 17-63,1 36-15,-1 18 16,0 34-16,0 107 16,36-71-1,-71 0-15,0-17 16,53-1-16,-53-52 16,0-18-16,0 0 15,0 0 1,-18-53 46,18-36-46</inkml:trace>
  <inkml:trace contextRef="#ctx0" brushRef="#br0" timeOffset="-117658.34">22331 16369 0,'35'-35'16,"-35"17"-1,0-17 48,-18 52 30,18 54-77,0-18-16,-35 53 16,35-18-16,0 0 15,-53 35-15,53 1 16,0-36-16,0 0 16,0 1-16,0-19 15,18 1-15,-18-18 16,0-36-16,35 18 15,-35 1 1,35-36-16,-35-18 63,0 0-48</inkml:trace>
  <inkml:trace contextRef="#ctx0" brushRef="#br0" timeOffset="-116848.97">22490 16775 0,'35'52'62,"-35"19"-46,0 17-16,0 0 16,0-17-16,0-36 15,0 36 1,0-106 31,0-18-47,0 17 15,0-34-15,0-18 16,0-36-16,0 36 16,0 0-16,0 17 15,0 18-15,53 36 16,0-19 0,-18 36-1,0 0-15,1 0 16,-19 36-1,-17-1-15,0-17 0,0 17 16,0-18-16,0 19 16,0-1-16,0-17 15,-35-18 1,-36 0 0,54 35-16,-19-35 15,36 70 32,18-34-47,-18-1 16,53 18-16,-53 0 15,71 0-15,-71 0 0,52-36 16,-52 19 0,36-36-16,-36 35 0,35-35 15,-35-18 48</inkml:trace>
  <inkml:trace contextRef="#ctx0" brushRef="#br0" timeOffset="-116532.65">23036 17004 0,'0'-35'15,"0"52"16,-17 19-15,17-19-16,0 18 16,0 18-1,17-53-15,19 18 16,-1-18 0,0 0-16,0-35 15,1-1-15</inkml:trace>
  <inkml:trace contextRef="#ctx0" brushRef="#br0" timeOffset="-115941.97">23301 16651 0,'0'53'47,"0"0"-47,0-18 16,35 36-16,-35-1 15,0 1-15,36-18 16,-36-36-16,0 19 15,0-19 1</inkml:trace>
  <inkml:trace contextRef="#ctx0" brushRef="#br0" timeOffset="-115747.18">23195 16951 0,'0'-35'15,"35"35"1,1 0-16,-19 0 16,19 0-16,-19 0 15,19 0-15,-1 0 16,-18 0-16,19 0 15,-19 0-15</inkml:trace>
  <inkml:trace contextRef="#ctx0" brushRef="#br0" timeOffset="-114522.28">23707 16492 0,'0'0'0,"0"18"78,0 35-62,35 17-16,-35 19 15,0-1-15,0 0 16,0 0-16,0-17 16,0-18-16,0-36 0,35 19 31,-35-72 16,0 19-47,-17-36 15,17-18-15,-36 1 16,36-19-16,0 1 16,0 18-16,0 17 15,0-18-15,0 18 16,0 36-16,36-19 16,-1-16-1,0 52 1,-35-36-16,53 36 15,-35 0-15,17 0 16,-35 36-16,53-36 0,-53 52 16,18-52-16,-18 36 15,0-1-15,0-17 16,0 17-16,-18 0 16,18 0-16,-71 1 15,1-19 1,52-17-16,-17 0 15,0 0 1,70 0 31,-35 36-31,53-36-16,-18 53 15,-17-18-15,17-18 16,0 19-16,-35-1 15,53-35-15,-53 35 16,18 1 0,-18-1-1,0-53 48</inkml:trace>
  <inkml:trace contextRef="#ctx0" brushRef="#br0" timeOffset="-111214.95">24289 16140 0,'35'0'63,"-17"0"-48,17 17 1,18 18 0,-53-17-1,53 35-15,-18 18 16,0 34-16,1-16 15,17 52-15,-18 0 16,-35 35-16,53 18 16,-53-17-16,0-1 15,0-52-15,0-36 16,0 0-16,-18-18 16,18-17-16,0-35 0,0 17 15,-35-35 32,35-17-31,0-1-1</inkml:trace>
  <inkml:trace contextRef="#ctx0" brushRef="#br0" timeOffset="-110091.45">25082 16616 0,'0'0'0,"-17"0"0,17-35 16,0 70 359,0 0-360,0 0-15,0 18 16,0 18-16,17-18 0,-17-18 16,0 18-1,0-18-15,36-17 0,-36 35 32,0-18-17,0-53 48</inkml:trace>
  <inkml:trace contextRef="#ctx0" brushRef="#br0" timeOffset="-109844.1">25030 16898 0,'70'0'47,"-17"0"-47,0 0 16,0 0-16,-18 0 15,18 0-15,0 0 16,-35 0-16,17 0 15,-17 0 1</inkml:trace>
  <inkml:trace contextRef="#ctx0" brushRef="#br0" timeOffset="-108588.71">25929 16369 0,'0'35'47,"0"18"-31,0 18-16,-17 52 15,17 1-15,0-19 16,0-16-16,0-36 16,0-18-16,0-18 15,0-34 48,0-18-63,-36-18 15,36-18-15,-35-35 16,35-35-16,-35 0 0,35 88 16,0-17-1,0-1-15,0 18 0,0 35 16,35 18-16,-35-35 15,71 35-15,-54 0 16,18 0-16,1 0 16,-19 0-16,19 35 15,17 18 1,-53-17 0,0 17-1,0-18-15,0-18 16,-36 19-16,1-1 15,17 0-15,-35 1 0,1-36 16,-1 35-16,35-35 16,-17 0-1,52 0 32,1 0-31,17 0-16,1 53 15,-1 0-15,-18 0 16,-17-1-16,89 1 16,-89-17-16,35 17 15,-35-18-15,35-35 0,-35 18 16</inkml:trace>
  <inkml:trace contextRef="#ctx0" brushRef="#br0" timeOffset="-107901.91">26405 16969 0,'-35'0'0,"35"-36"62,-35 36-46,17 0 0,-35 0-1,0 36 1,53-1-1,-35 18-15,35-18 16,0 0-16,35 1 16,36-1-1,-36-35-15,0 0 16,1 0 0,-36-18-1,35-17-15</inkml:trace>
  <inkml:trace contextRef="#ctx0" brushRef="#br0" timeOffset="-106711.83">26670 16457 0,'0'-35'31,"0"88"47,35 17-78,-35 18 16,0 36-16,0-1 16,0-34-16,0-19 15,0-52-15,0 17 16,36-35-16,-36 35 15,0-52 32,0-19-47,0 19 0,0-36 16,0-35 0,-36-18-16,36-35 0,0 17 15,0 36 1,0 18-16,0 17 0,0 0 15,18 0-15,-18 0 16,70 0-16,-70 35 16,53 18-16,0 0 15,-35 0 1,17 0-16,0 36 16,-35-19-16,53 18 15,-53 1-15,0-19 16,0 19-16,0 17 15,-17-18-15,-19 18 0,1 0 16,0-18 0,0 0-16,17-35 0,-17 18 15,-1-18-15,19 0 16,-18 0-16,-1 0 16,89 53 46,0 17-62,0 1 16,0-18-16,-18 0 15,0 0-15,-35-36 16,53 19-16,-35 17 16</inkml:trace>
  <inkml:trace contextRef="#ctx0" brushRef="#br0" timeOffset="-106205.95">27340 16898 0,'0'-35'31,"-17"35"16,17 17-47,-36 19 16,36-19-16,0 19 15,0-1-15,0-17 16,0 34 0,36-52 15,17-17-15,-53-18-16,35 17 15,-35-17-15,0-1 16,35 19-16,-35-36 15,0 17-15,-35 1 16,-18 35-16,0 0 16,0 71-16,35-54 15,-17-17-15</inkml:trace>
  <inkml:trace contextRef="#ctx0" brushRef="#br0" timeOffset="-103580.95">26723 17427 0,'35'0'281,"18"0"-281,18 0 0,-18 0 16,17 0-1,1-35-15,-1 35 0,1 0 16,-1-35-16,-17 35 15,18 0-15,-1 0 16,1 0-16,-36 0 16,18 0-16,0 0 15,-35 0-15,17 0 16,-53 0 78,-17 0-79,0 0-15</inkml:trace>
  <inkml:trace contextRef="#ctx0" brushRef="#br0" timeOffset="-102936.65">27040 17604 0,'36'0'78,"-1"0"-62,-17 0-16,17 0 16,0 0-16,-17 0 0,17 0 15,0 0 1,1 0 15,-54 0 47,0 35-62</inkml:trace>
  <inkml:trace contextRef="#ctx0" brushRef="#br0" timeOffset="-102560.97">27076 17833 0,'17'0'63,"-17"35"-48,53-35-15,-35 0 16,17 0 0,-17 0 15,-18 18 16,0 17 0</inkml:trace>
  <inkml:trace contextRef="#ctx0" brushRef="#br0" timeOffset="-100805.15">23812 17339 0,'18'0'219,"17"0"-219,18 0 0,-17 0 15,34 0-15,1 0 16,-18 0-16,-18 35 16,18-35-1,-18 0-15,-17 0 16</inkml:trace>
  <inkml:trace contextRef="#ctx0" brushRef="#br0" timeOffset="-100161.52">23883 17604 0,'18'0'63,"17"0"-48,0 0 1,18 0 0,-18 0-1,-52 0 110</inkml:trace>
  <inkml:trace contextRef="#ctx0" brushRef="#br0" timeOffset="-99782.79">23901 17833 0,'0'35'32,"0"-17"-1,35-18 0,0 0-15,-35 35-16,18-35 31,-18-18 47</inkml:trace>
  <inkml:trace contextRef="#ctx0" brushRef="#br0" timeOffset="-93268.56">20073 17321 0,'18'0'453,"17"0"-437,-35-35 0,35 35-1,-17-35 1,17 0 15,0 35-15,-35-18-1,18-17 1,-18-1 0,35 36-1,-35-17-15,36-19 32,-36 1-17,17 35 1,-17-17-1,0-19 32,0 72 110,0-1-142,0 0 16,0 0-15,0 1 0,0-1-1,0 0 1,0-17 0,36-18-16,-36 35 46,0-17-30,0 17 31,0 0 0,35-35 15,-35 18-15,0-53 78,0-1-109,0 19-1,0-19 17,0 19-1,0-18 0,0-1 0,0 19-15,-18 17 0,18-36 46,0 19 1,0-19-32,-35 36-31,35-35 16,-18 35 93,18 18-93,-35-18-1,35 35-15,-18-35 16,18 18-1,-35-18 17,35 35-17,-35-35 1,35 18 0,-18-18 15,18 35-16,-35-35 48,35 35-47,-18-35-1,18 18 1,-35-18-1,35 35 17</inkml:trace>
  <inkml:trace contextRef="#ctx0" brushRef="#br0" timeOffset="-91023.15">20443 17498 0,'-35'0'32,"18"0"108,-19 0 1,1 0-79,35-18-30,18 18 139,17 0-155,-35-35-16,18 35 16,17 0-1,0-35 17,-17 35 14,17 0 1,-17 0-15,-54 0 108,1 17-124,17-17-1,-17 0 1,0 35 15,17-35 63,36 36 47,0-36-126,17 0 1,-18 0 0,19 0-1,-1 0 32,-17-18 0</inkml:trace>
  <inkml:trace contextRef="#ctx0" brushRef="#br0" timeOffset="-85513.52">22631 15734 0,'17'0'609,"1"0"-593,35 0-1,-18 0 1,0 0-1,1 0 1,-19 0 15,19 0-15,-19 0 0,19 0-1,-1 0 16,-18 0-15,19 0 15,-19 0 1,-52 0 93,17 0-125,-52 35 15,35-35 1,-18 0-1,17 0 1,1 0-16,18 0 31,34 0 94,18 0-125,-17 0 16,35 0 0,0 0-1,-35 0 1,17 0-1,0 0 17,-70 0 61</inkml:trace>
  <inkml:trace contextRef="#ctx0" brushRef="#br0" timeOffset="-84573.65">22719 15998 0,'18'0'156,"-1"0"-140,18 0 0,1 0-1,-19 0 1,-52 0 62,17 0-62,18 36 249</inkml:trace>
  <inkml:trace contextRef="#ctx0" brushRef="#br0" timeOffset="-82648.5">21096 17462 0,'18'0'203,"-18"-35"-188,70 35-15,-52 0 16,17 0-16,0-35 16,-17 35-16,17 0 15,-17 0-15,17 0 16,1 0-16,-19 0 15,19 0 1,-19 0 0,-34 0 109,-19 0-110,-17 0-15,18 0 16,-18 0-16,0 0 16,36 0-16,-19 0 15,19 0-15,-19 0 0,1 0 16,17 0 15,18 18 0,-35-18-15,53 0 62,35 0-62,-36 0-1,72 35-15,-72-35 16,18 0-16,-17 0 16,17 0-16,18 0 15</inkml:trace>
  <inkml:trace contextRef="#ctx0" brushRef="#br0" timeOffset="-81403.43">21308 17727 0,'0'-18'16,"-36"18"-1,19 0 126,-18 0-110,52-35 110,1 35-126,17 0 1,-35-35 93,-18 35-93,1 0 0,17-18-1,35 18 110,0 0-125</inkml:trace>
  <inkml:trace contextRef="#ctx0" brushRef="#br0" timeOffset="-80598.83">21272 17956 0,'18'0'78,"17"0"-62,-17 0 0,17 0-1,-52 0 63,-1 0-46,18 36 15,35-36-32,-17 0 16,-18 35 1</inkml:trace>
  <inkml:trace contextRef="#ctx0" brushRef="#br0" timeOffset="-13417.28">24183 16986 0,'-35'0'359,"35"36"-343,0-1 31,0-18 0,0 19-1,0-19 33,0 19-17,0-1-15,0-17 47,17-18-79,1 0 48,17 0-16,-17 0 0,17 0-1,0 0 1,-17 0 47,17 0-31,-35-36-48,0 1 16,18 35-15,-18-18 15,0-17 1,0 17 14,0-17 1,0 0 0,-35 17 63,-1 18-32,19 0-31,-19 0-16,19 0 16,-18 0 31,-1 0 16,36 36-32,-17-36-46</inkml:trace>
  <inkml:trace contextRef="#ctx0" brushRef="#br0" timeOffset="1204.06">14199 5345 0,'0'17'657,"0"18"-642,0-17-15,0 17 16,0 1-16,0-19 16,0 36-16,0-35 15,0 35-15,0 0 16,-17 0-16,17-18 15,0 0-15,0-17 16,0 17-16,0 0 16,0-17 15,0 17-15,0-17 15,0 17 78,0 0-78,0-17-15,0 35 0,0-35-1,0 17 17,0-53 46,-36-17-63,36 0-15,0-1 16,0 1-16,0-18 16,0 0-16,0 0 15,0 1-15,0-1 16,0 17-16,0-17 15,0 18-15,0 18 16,18-19-16,-18-17 16,0 36-16,0-72 31,35 54-31,-35 0 16,0 0 15,36 35-31,-36-36 0,17 36 31,-17-17-31,35 17 16,-17 0-1,-18-36 1,35 36-16,18 0 16,-35 0-1,17 0 1,1 18 15,-36 17-15,0 1-1,0 34 1,0-35 0,-18-35-16,18 53 15,-35-17-15,-18 34 16,35-70-1,18 36-15,-53-36 16,18 0-16,35 17 16,-18-17-16,-17 0 31,53 35 47,34 36-62,-16-36-16,-1 18 15,0 0-15,-17 18 16,53-1-16,-36 1 16,0-18-1,-35-18-15,35-17 0,-35 17 16,36-35-16,-36 35 15,35-35 1,-70-17 47</inkml:trace>
  <inkml:trace contextRef="#ctx0" brushRef="#br0" timeOffset="2719.97">14958 6015 0,'0'-35'0,"-18"35"156,-17 0-124,17 0-1,-17 0-16,0 0 17,35 17-17,0 18 1,0-17 0,-18-18-1,18 35-15,0-17 16,0 17-1,0 1 1,35-1 0,1-35 15,-19 0-31,18 0 16,1 0-1,-36-35-15,17-1 16,-17-34-1,36 52-15,-36-17 16,0 0-16,0 17 0,0-17 16,-36 52 31,-17 19-32</inkml:trace>
  <inkml:trace contextRef="#ctx0" brushRef="#br0" timeOffset="5997.71">15205 6032 0,'0'-35'15,"0"18"95,0 69 30,0-34-124,0 17-16,0 18 16,17-35-16,-17 17 15,36-35-15,-36 36 0,35-36 16,-17 0 15,-18-18-31,0-17 16,35 17-16,-35-17 15,0-1-15,35 36 16,-35-35-16</inkml:trace>
  <inkml:trace contextRef="#ctx0" brushRef="#br0" timeOffset="7019.17">15557 5962 0,'0'-35'31,"0"70"78,0 18-93,0 0-16,0 0 16,0 17-16,18-17 15,-18-35-15,0 17 16,35-35 31,-52-18-16</inkml:trace>
  <inkml:trace contextRef="#ctx0" brushRef="#br0" timeOffset="7993.04">15593 6032 0,'35'0'110,"18"0"-95,0 0 1,0 0-1,-18 0 1</inkml:trace>
  <inkml:trace contextRef="#ctx0" brushRef="#br0" timeOffset="9289.44">16598 5186 0,'0'17'109,"0"1"-93,-17 35-16,17 0 0,0-18 15,-36 36-15,36-1 16,-53-17-16,53 18 15,-35-18-15,35-18 16,0 18-16,-35 0 16,35-36-16,0 19 15,0 17 1,0-18 0,-18-35-16,18 35 15,0-70 48</inkml:trace>
  <inkml:trace contextRef="#ctx0" brushRef="#br0" timeOffset="10040.15">16175 5433 0,'17'0'109,"1"0"-93,53 0-16,-1 0 15,1 0-15,-18 0 16,17 0-16,1 0 15,-1 0-15,-34 0 16,17 0-16,-18 0 16,-18 0-16,-17 35 15,36-35-15,-54 0 110,0 0-95</inkml:trace>
  <inkml:trace contextRef="#ctx0" brushRef="#br0" timeOffset="10714.12">16245 5715 0,'36'0'141,"-1"0"-125,-17 0-16,35 0 0,17 0 15,-35 0-15,36 0 16,-18 0-16,-18 0 16,18 0-16,-18 0 15,-17 0-15,17 0 16,-52 0 93</inkml:trace>
  <inkml:trace contextRef="#ctx0" brushRef="#br0" timeOffset="14849.94">17145 5874 0,'0'-18'172,"0"0"-157,18 18 1,-18-35-16,0 18 16,0-19-1,35 36 1,-35-35-16,0 17 31,0-17-15,18 35-16,-18-18 31,35 18 0,-35-35-31,17 35 47,-17-35-47,36 35 16,-1 0 15,-35-18-31,18 18 31,17 0-15,-17 0 15,-18-35-31,35 35 31,0 0 16,-17 0-15,-18 18-17,35-18 1,-35 17-1,35 19 1,-35-1 0,0-18-1,0 19 1,18-36 0,-18 35-1,0-17 1,0 17-1,35 0 17,-35-17-17,36-18 1,-36 35 0,0-17-1,17-18 1,-17 35-1,35-35-15,1 35 32,-19-35-17,-17 18 1,36-18 0,-19 0-1,19 0 16,-1 0-15,-18 0 15,19 0 1,-19 0-1,-17-35-31,36-1 31,-36 19-15,35 17-16,-35-36 15,0 19 1,0-18 0,0-1-1,0 19 1,0-19 15,0 19-15,0-19 15,-18 36 0,18-35-15,-17 35-1,17-17 1,-36 17 0,36-36-1,-35 36 1,17 0 0,-17 0-1,-18 0 1,36 0-1,17 18-15,-36-18 16,19 0 0,17 18-1,-36-18-15,36 35 16,-35-35 0,35 35-1,-17-35 1,17 35-16,-53 1 15,53-1 1,-36-35 0,36 18-16,-17 17 31,-19 0 0,1 0-15,-18-17 15,36-18-15,17 35-16,-36-35 15,1 0 1,17 0 15,-17 0 0,17 0-15,-17 0 15,0 0 1,35-17-17,-18-1 16,18-17-15,0 17 0,0-17 15,0 0 0,0 17-15</inkml:trace>
  <inkml:trace contextRef="#ctx0" brushRef="#br0" timeOffset="72940.27">10848 12188 0,'0'-35'62,"-18"35"16,-17 0-31,35-17-31,-35 17-1,17 0 32,53 0 219,1 0-266,-1 35 31,-17-35-31,17 35 16,0-35-1,-17 35 1,17-35 15,-35 18-31,35-18 16,-35 35-1,18-35 1,-18 36 0,35-36-16,-17 0 47,-18 17-47,35 18 46,0-35 1,-35 36-15,-17-36 61,-19 17-77,19-17 0,17 53-16,-53-53 15,53 53-15,-53-53 16,53 36-16,-35-36 15,35 35 1,-53 0 0,18-17-1,-1 17-15,36 0 16,-35-35-16,35 18 16,-18-18-1,18-18 79,53 18-94,-17-53 16,-1 53-16,0-88 31,0 71-31,1-19 15,-1 1 1,0 0 0,-17 35-1,-18-18 1,35 18 0,-35-35-1,0-1 110,-18 19-109,-34-18-1,34 35 1,-17-53-16,-1 53 16,1-36-16,17 36 15,-17 0-15,0-35 16,0 35 0,-18 0-1,17 0 1</inkml:trace>
  <inkml:trace contextRef="#ctx0" brushRef="#br0" timeOffset="74191.78">10777 11589 0,'18'0'16,"-18"-36"-16,0 54 141,0 17-126,0 1-15,0-1 16,0-17-16,35 17 16,-35 0-16,36-17 15,-36 17-15,35-35 16,-35 18-16,17-18 15,-17 35 1,36-35 0,-36-35 15,17 35-31</inkml:trace>
  <inkml:trace contextRef="#ctx0" brushRef="#br0" timeOffset="74604.67">10689 11324 0,'0'-35'0</inkml:trace>
  <inkml:trace contextRef="#ctx0" brushRef="#br0" timeOffset="75399.52">10883 11695 0,'0'-18'0,"-17"18"78,17-35-63,-36 35 17,36 17 61,0 1-93,0 52 16,0-34 0,0-1-1,18-35 1,0 35-16,34-35 16,-16-17-1,-1-1 1</inkml:trace>
  <inkml:trace contextRef="#ctx0" brushRef="#br0" timeOffset="76780.05">10901 11606 0,'0'36'188,"0"-19"-173,0 19-15,0-19 16,0 18-16,0 18 16,35-35-1,0 17 17,-17-35-17,17 0 16,1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8536" y="0"/>
            <a:ext cx="2951851" cy="498852"/>
          </a:xfrm>
          <a:prstGeom prst="rect">
            <a:avLst/>
          </a:prstGeom>
        </p:spPr>
        <p:txBody>
          <a:bodyPr vert="horz" lIns="91440" tIns="45720" rIns="91440" bIns="45720" rtlCol="0"/>
          <a:lstStyle>
            <a:lvl1pPr algn="r">
              <a:defRPr sz="1200"/>
            </a:lvl1pPr>
          </a:lstStyle>
          <a:p>
            <a:fld id="{AECF9310-904B-4E76-9698-DA7F847270E4}" type="datetimeFigureOut">
              <a:rPr lang="fr-FR" smtClean="0"/>
              <a:t>07/04/2023</a:t>
            </a:fld>
            <a:endParaRPr lang="fr-FR"/>
          </a:p>
        </p:txBody>
      </p:sp>
      <p:sp>
        <p:nvSpPr>
          <p:cNvPr id="4" name="Espace réservé de l'image des diapositives 3"/>
          <p:cNvSpPr>
            <a:spLocks noGrp="1" noRot="1" noChangeAspect="1"/>
          </p:cNvSpPr>
          <p:nvPr>
            <p:ph type="sldImg" idx="2"/>
          </p:nvPr>
        </p:nvSpPr>
        <p:spPr>
          <a:xfrm>
            <a:off x="423863"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1197" y="4784835"/>
            <a:ext cx="5449570" cy="391486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3662"/>
            <a:ext cx="2951851" cy="49885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178916" y="4099562"/>
            <a:ext cx="2951851" cy="498851"/>
          </a:xfrm>
          <a:prstGeom prst="rect">
            <a:avLst/>
          </a:prstGeom>
        </p:spPr>
        <p:txBody>
          <a:bodyPr vert="horz" lIns="91440" tIns="45720" rIns="91440" bIns="45720" rtlCol="0" anchor="b"/>
          <a:lstStyle>
            <a:lvl1pPr algn="r">
              <a:defRPr sz="1200"/>
            </a:lvl1pPr>
          </a:lstStyle>
          <a:p>
            <a:fld id="{5294301F-D55E-4ACE-9530-1B8CB5A94524}" type="slidenum">
              <a:rPr lang="fr-FR" smtClean="0"/>
              <a:t>‹N°›</a:t>
            </a:fld>
            <a:endParaRPr lang="fr-FR"/>
          </a:p>
        </p:txBody>
      </p:sp>
    </p:spTree>
    <p:extLst>
      <p:ext uri="{BB962C8B-B14F-4D97-AF65-F5344CB8AC3E}">
        <p14:creationId xmlns:p14="http://schemas.microsoft.com/office/powerpoint/2010/main" val="34936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a:t>
            </a:fld>
            <a:endParaRPr lang="fr-FR"/>
          </a:p>
        </p:txBody>
      </p:sp>
    </p:spTree>
    <p:extLst>
      <p:ext uri="{BB962C8B-B14F-4D97-AF65-F5344CB8AC3E}">
        <p14:creationId xmlns:p14="http://schemas.microsoft.com/office/powerpoint/2010/main" val="386816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11</a:t>
            </a:fld>
            <a:endParaRPr lang="fr-FR"/>
          </a:p>
        </p:txBody>
      </p:sp>
    </p:spTree>
    <p:extLst>
      <p:ext uri="{BB962C8B-B14F-4D97-AF65-F5344CB8AC3E}">
        <p14:creationId xmlns:p14="http://schemas.microsoft.com/office/powerpoint/2010/main" val="451355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12</a:t>
            </a:fld>
            <a:endParaRPr lang="fr-FR"/>
          </a:p>
        </p:txBody>
      </p:sp>
    </p:spTree>
    <p:extLst>
      <p:ext uri="{BB962C8B-B14F-4D97-AF65-F5344CB8AC3E}">
        <p14:creationId xmlns:p14="http://schemas.microsoft.com/office/powerpoint/2010/main" val="398718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13</a:t>
            </a:fld>
            <a:endParaRPr lang="fr-FR"/>
          </a:p>
        </p:txBody>
      </p:sp>
    </p:spTree>
    <p:extLst>
      <p:ext uri="{BB962C8B-B14F-4D97-AF65-F5344CB8AC3E}">
        <p14:creationId xmlns:p14="http://schemas.microsoft.com/office/powerpoint/2010/main" val="213460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14</a:t>
            </a:fld>
            <a:endParaRPr lang="fr-FR"/>
          </a:p>
        </p:txBody>
      </p:sp>
    </p:spTree>
    <p:extLst>
      <p:ext uri="{BB962C8B-B14F-4D97-AF65-F5344CB8AC3E}">
        <p14:creationId xmlns:p14="http://schemas.microsoft.com/office/powerpoint/2010/main" val="2438502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15</a:t>
            </a:fld>
            <a:endParaRPr lang="fr-FR"/>
          </a:p>
        </p:txBody>
      </p:sp>
    </p:spTree>
    <p:extLst>
      <p:ext uri="{BB962C8B-B14F-4D97-AF65-F5344CB8AC3E}">
        <p14:creationId xmlns:p14="http://schemas.microsoft.com/office/powerpoint/2010/main" val="2251070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16</a:t>
            </a:fld>
            <a:endParaRPr lang="fr-FR"/>
          </a:p>
        </p:txBody>
      </p:sp>
    </p:spTree>
    <p:extLst>
      <p:ext uri="{BB962C8B-B14F-4D97-AF65-F5344CB8AC3E}">
        <p14:creationId xmlns:p14="http://schemas.microsoft.com/office/powerpoint/2010/main" val="119071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17</a:t>
            </a:fld>
            <a:endParaRPr lang="fr-FR"/>
          </a:p>
        </p:txBody>
      </p:sp>
    </p:spTree>
    <p:extLst>
      <p:ext uri="{BB962C8B-B14F-4D97-AF65-F5344CB8AC3E}">
        <p14:creationId xmlns:p14="http://schemas.microsoft.com/office/powerpoint/2010/main" val="2613119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18</a:t>
            </a:fld>
            <a:endParaRPr lang="fr-FR"/>
          </a:p>
        </p:txBody>
      </p:sp>
    </p:spTree>
    <p:extLst>
      <p:ext uri="{BB962C8B-B14F-4D97-AF65-F5344CB8AC3E}">
        <p14:creationId xmlns:p14="http://schemas.microsoft.com/office/powerpoint/2010/main" val="3802749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19</a:t>
            </a:fld>
            <a:endParaRPr lang="fr-FR"/>
          </a:p>
        </p:txBody>
      </p:sp>
    </p:spTree>
    <p:extLst>
      <p:ext uri="{BB962C8B-B14F-4D97-AF65-F5344CB8AC3E}">
        <p14:creationId xmlns:p14="http://schemas.microsoft.com/office/powerpoint/2010/main" val="424076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20</a:t>
            </a:fld>
            <a:endParaRPr lang="fr-FR"/>
          </a:p>
        </p:txBody>
      </p:sp>
    </p:spTree>
    <p:extLst>
      <p:ext uri="{BB962C8B-B14F-4D97-AF65-F5344CB8AC3E}">
        <p14:creationId xmlns:p14="http://schemas.microsoft.com/office/powerpoint/2010/main" val="12831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a:t>
            </a:fld>
            <a:endParaRPr lang="fr-FR"/>
          </a:p>
        </p:txBody>
      </p:sp>
    </p:spTree>
    <p:extLst>
      <p:ext uri="{BB962C8B-B14F-4D97-AF65-F5344CB8AC3E}">
        <p14:creationId xmlns:p14="http://schemas.microsoft.com/office/powerpoint/2010/main" val="2327522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21</a:t>
            </a:fld>
            <a:endParaRPr lang="fr-FR"/>
          </a:p>
        </p:txBody>
      </p:sp>
    </p:spTree>
    <p:extLst>
      <p:ext uri="{BB962C8B-B14F-4D97-AF65-F5344CB8AC3E}">
        <p14:creationId xmlns:p14="http://schemas.microsoft.com/office/powerpoint/2010/main" val="1312895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22</a:t>
            </a:fld>
            <a:endParaRPr lang="fr-FR"/>
          </a:p>
        </p:txBody>
      </p:sp>
    </p:spTree>
    <p:extLst>
      <p:ext uri="{BB962C8B-B14F-4D97-AF65-F5344CB8AC3E}">
        <p14:creationId xmlns:p14="http://schemas.microsoft.com/office/powerpoint/2010/main" val="2065114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23</a:t>
            </a:fld>
            <a:endParaRPr lang="fr-FR"/>
          </a:p>
        </p:txBody>
      </p:sp>
    </p:spTree>
    <p:extLst>
      <p:ext uri="{BB962C8B-B14F-4D97-AF65-F5344CB8AC3E}">
        <p14:creationId xmlns:p14="http://schemas.microsoft.com/office/powerpoint/2010/main" val="2296614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24</a:t>
            </a:fld>
            <a:endParaRPr lang="fr-FR"/>
          </a:p>
        </p:txBody>
      </p:sp>
    </p:spTree>
    <p:extLst>
      <p:ext uri="{BB962C8B-B14F-4D97-AF65-F5344CB8AC3E}">
        <p14:creationId xmlns:p14="http://schemas.microsoft.com/office/powerpoint/2010/main" val="51901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25</a:t>
            </a:fld>
            <a:endParaRPr lang="fr-FR"/>
          </a:p>
        </p:txBody>
      </p:sp>
    </p:spTree>
    <p:extLst>
      <p:ext uri="{BB962C8B-B14F-4D97-AF65-F5344CB8AC3E}">
        <p14:creationId xmlns:p14="http://schemas.microsoft.com/office/powerpoint/2010/main" val="1865604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26</a:t>
            </a:fld>
            <a:endParaRPr lang="fr-FR"/>
          </a:p>
        </p:txBody>
      </p:sp>
    </p:spTree>
    <p:extLst>
      <p:ext uri="{BB962C8B-B14F-4D97-AF65-F5344CB8AC3E}">
        <p14:creationId xmlns:p14="http://schemas.microsoft.com/office/powerpoint/2010/main" val="200257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27</a:t>
            </a:fld>
            <a:endParaRPr lang="fr-FR"/>
          </a:p>
        </p:txBody>
      </p:sp>
    </p:spTree>
    <p:extLst>
      <p:ext uri="{BB962C8B-B14F-4D97-AF65-F5344CB8AC3E}">
        <p14:creationId xmlns:p14="http://schemas.microsoft.com/office/powerpoint/2010/main" val="978318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28</a:t>
            </a:fld>
            <a:endParaRPr lang="fr-FR"/>
          </a:p>
        </p:txBody>
      </p:sp>
    </p:spTree>
    <p:extLst>
      <p:ext uri="{BB962C8B-B14F-4D97-AF65-F5344CB8AC3E}">
        <p14:creationId xmlns:p14="http://schemas.microsoft.com/office/powerpoint/2010/main" val="2870761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29</a:t>
            </a:fld>
            <a:endParaRPr lang="fr-FR"/>
          </a:p>
        </p:txBody>
      </p:sp>
    </p:spTree>
    <p:extLst>
      <p:ext uri="{BB962C8B-B14F-4D97-AF65-F5344CB8AC3E}">
        <p14:creationId xmlns:p14="http://schemas.microsoft.com/office/powerpoint/2010/main" val="378288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30</a:t>
            </a:fld>
            <a:endParaRPr lang="fr-FR"/>
          </a:p>
        </p:txBody>
      </p:sp>
    </p:spTree>
    <p:extLst>
      <p:ext uri="{BB962C8B-B14F-4D97-AF65-F5344CB8AC3E}">
        <p14:creationId xmlns:p14="http://schemas.microsoft.com/office/powerpoint/2010/main" val="28190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a:t>
            </a:fld>
            <a:endParaRPr lang="fr-FR"/>
          </a:p>
        </p:txBody>
      </p:sp>
    </p:spTree>
    <p:extLst>
      <p:ext uri="{BB962C8B-B14F-4D97-AF65-F5344CB8AC3E}">
        <p14:creationId xmlns:p14="http://schemas.microsoft.com/office/powerpoint/2010/main" val="334880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31</a:t>
            </a:fld>
            <a:endParaRPr lang="fr-FR"/>
          </a:p>
        </p:txBody>
      </p:sp>
    </p:spTree>
    <p:extLst>
      <p:ext uri="{BB962C8B-B14F-4D97-AF65-F5344CB8AC3E}">
        <p14:creationId xmlns:p14="http://schemas.microsoft.com/office/powerpoint/2010/main" val="3587537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32</a:t>
            </a:fld>
            <a:endParaRPr lang="fr-FR"/>
          </a:p>
        </p:txBody>
      </p:sp>
    </p:spTree>
    <p:extLst>
      <p:ext uri="{BB962C8B-B14F-4D97-AF65-F5344CB8AC3E}">
        <p14:creationId xmlns:p14="http://schemas.microsoft.com/office/powerpoint/2010/main" val="1040242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33</a:t>
            </a:fld>
            <a:endParaRPr lang="fr-FR"/>
          </a:p>
        </p:txBody>
      </p:sp>
    </p:spTree>
    <p:extLst>
      <p:ext uri="{BB962C8B-B14F-4D97-AF65-F5344CB8AC3E}">
        <p14:creationId xmlns:p14="http://schemas.microsoft.com/office/powerpoint/2010/main" val="836756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34</a:t>
            </a:fld>
            <a:endParaRPr lang="fr-FR"/>
          </a:p>
        </p:txBody>
      </p:sp>
    </p:spTree>
    <p:extLst>
      <p:ext uri="{BB962C8B-B14F-4D97-AF65-F5344CB8AC3E}">
        <p14:creationId xmlns:p14="http://schemas.microsoft.com/office/powerpoint/2010/main" val="2806430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35</a:t>
            </a:fld>
            <a:endParaRPr lang="fr-FR"/>
          </a:p>
        </p:txBody>
      </p:sp>
    </p:spTree>
    <p:extLst>
      <p:ext uri="{BB962C8B-B14F-4D97-AF65-F5344CB8AC3E}">
        <p14:creationId xmlns:p14="http://schemas.microsoft.com/office/powerpoint/2010/main" val="828479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36</a:t>
            </a:fld>
            <a:endParaRPr lang="fr-FR"/>
          </a:p>
        </p:txBody>
      </p:sp>
    </p:spTree>
    <p:extLst>
      <p:ext uri="{BB962C8B-B14F-4D97-AF65-F5344CB8AC3E}">
        <p14:creationId xmlns:p14="http://schemas.microsoft.com/office/powerpoint/2010/main" val="1000350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37</a:t>
            </a:fld>
            <a:endParaRPr lang="fr-FR"/>
          </a:p>
        </p:txBody>
      </p:sp>
    </p:spTree>
    <p:extLst>
      <p:ext uri="{BB962C8B-B14F-4D97-AF65-F5344CB8AC3E}">
        <p14:creationId xmlns:p14="http://schemas.microsoft.com/office/powerpoint/2010/main" val="1453862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38</a:t>
            </a:fld>
            <a:endParaRPr lang="fr-FR"/>
          </a:p>
        </p:txBody>
      </p:sp>
    </p:spTree>
    <p:extLst>
      <p:ext uri="{BB962C8B-B14F-4D97-AF65-F5344CB8AC3E}">
        <p14:creationId xmlns:p14="http://schemas.microsoft.com/office/powerpoint/2010/main" val="3038353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39</a:t>
            </a:fld>
            <a:endParaRPr lang="fr-FR"/>
          </a:p>
        </p:txBody>
      </p:sp>
    </p:spTree>
    <p:extLst>
      <p:ext uri="{BB962C8B-B14F-4D97-AF65-F5344CB8AC3E}">
        <p14:creationId xmlns:p14="http://schemas.microsoft.com/office/powerpoint/2010/main" val="584036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40</a:t>
            </a:fld>
            <a:endParaRPr lang="fr-FR"/>
          </a:p>
        </p:txBody>
      </p:sp>
    </p:spTree>
    <p:extLst>
      <p:ext uri="{BB962C8B-B14F-4D97-AF65-F5344CB8AC3E}">
        <p14:creationId xmlns:p14="http://schemas.microsoft.com/office/powerpoint/2010/main" val="208846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a:t>
            </a:fld>
            <a:endParaRPr lang="fr-FR"/>
          </a:p>
        </p:txBody>
      </p:sp>
    </p:spTree>
    <p:extLst>
      <p:ext uri="{BB962C8B-B14F-4D97-AF65-F5344CB8AC3E}">
        <p14:creationId xmlns:p14="http://schemas.microsoft.com/office/powerpoint/2010/main" val="1980464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41</a:t>
            </a:fld>
            <a:endParaRPr lang="fr-FR"/>
          </a:p>
        </p:txBody>
      </p:sp>
    </p:spTree>
    <p:extLst>
      <p:ext uri="{BB962C8B-B14F-4D97-AF65-F5344CB8AC3E}">
        <p14:creationId xmlns:p14="http://schemas.microsoft.com/office/powerpoint/2010/main" val="3231412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42</a:t>
            </a:fld>
            <a:endParaRPr lang="fr-FR"/>
          </a:p>
        </p:txBody>
      </p:sp>
    </p:spTree>
    <p:extLst>
      <p:ext uri="{BB962C8B-B14F-4D97-AF65-F5344CB8AC3E}">
        <p14:creationId xmlns:p14="http://schemas.microsoft.com/office/powerpoint/2010/main" val="3600936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43</a:t>
            </a:fld>
            <a:endParaRPr lang="fr-FR"/>
          </a:p>
        </p:txBody>
      </p:sp>
    </p:spTree>
    <p:extLst>
      <p:ext uri="{BB962C8B-B14F-4D97-AF65-F5344CB8AC3E}">
        <p14:creationId xmlns:p14="http://schemas.microsoft.com/office/powerpoint/2010/main" val="197718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44</a:t>
            </a:fld>
            <a:endParaRPr lang="fr-FR"/>
          </a:p>
        </p:txBody>
      </p:sp>
    </p:spTree>
    <p:extLst>
      <p:ext uri="{BB962C8B-B14F-4D97-AF65-F5344CB8AC3E}">
        <p14:creationId xmlns:p14="http://schemas.microsoft.com/office/powerpoint/2010/main" val="71269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45</a:t>
            </a:fld>
            <a:endParaRPr lang="fr-FR"/>
          </a:p>
        </p:txBody>
      </p:sp>
    </p:spTree>
    <p:extLst>
      <p:ext uri="{BB962C8B-B14F-4D97-AF65-F5344CB8AC3E}">
        <p14:creationId xmlns:p14="http://schemas.microsoft.com/office/powerpoint/2010/main" val="2990947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46</a:t>
            </a:fld>
            <a:endParaRPr lang="fr-FR"/>
          </a:p>
        </p:txBody>
      </p:sp>
    </p:spTree>
    <p:extLst>
      <p:ext uri="{BB962C8B-B14F-4D97-AF65-F5344CB8AC3E}">
        <p14:creationId xmlns:p14="http://schemas.microsoft.com/office/powerpoint/2010/main" val="830866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47</a:t>
            </a:fld>
            <a:endParaRPr lang="fr-FR"/>
          </a:p>
        </p:txBody>
      </p:sp>
    </p:spTree>
    <p:extLst>
      <p:ext uri="{BB962C8B-B14F-4D97-AF65-F5344CB8AC3E}">
        <p14:creationId xmlns:p14="http://schemas.microsoft.com/office/powerpoint/2010/main" val="425270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48</a:t>
            </a:fld>
            <a:endParaRPr lang="fr-FR"/>
          </a:p>
        </p:txBody>
      </p:sp>
    </p:spTree>
    <p:extLst>
      <p:ext uri="{BB962C8B-B14F-4D97-AF65-F5344CB8AC3E}">
        <p14:creationId xmlns:p14="http://schemas.microsoft.com/office/powerpoint/2010/main" val="125762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49</a:t>
            </a:fld>
            <a:endParaRPr lang="fr-FR"/>
          </a:p>
        </p:txBody>
      </p:sp>
    </p:spTree>
    <p:extLst>
      <p:ext uri="{BB962C8B-B14F-4D97-AF65-F5344CB8AC3E}">
        <p14:creationId xmlns:p14="http://schemas.microsoft.com/office/powerpoint/2010/main" val="1051319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50</a:t>
            </a:fld>
            <a:endParaRPr lang="fr-FR"/>
          </a:p>
        </p:txBody>
      </p:sp>
    </p:spTree>
    <p:extLst>
      <p:ext uri="{BB962C8B-B14F-4D97-AF65-F5344CB8AC3E}">
        <p14:creationId xmlns:p14="http://schemas.microsoft.com/office/powerpoint/2010/main" val="408595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a:t>
            </a:fld>
            <a:endParaRPr lang="fr-FR"/>
          </a:p>
        </p:txBody>
      </p:sp>
    </p:spTree>
    <p:extLst>
      <p:ext uri="{BB962C8B-B14F-4D97-AF65-F5344CB8AC3E}">
        <p14:creationId xmlns:p14="http://schemas.microsoft.com/office/powerpoint/2010/main" val="283627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51</a:t>
            </a:fld>
            <a:endParaRPr lang="fr-FR"/>
          </a:p>
        </p:txBody>
      </p:sp>
    </p:spTree>
    <p:extLst>
      <p:ext uri="{BB962C8B-B14F-4D97-AF65-F5344CB8AC3E}">
        <p14:creationId xmlns:p14="http://schemas.microsoft.com/office/powerpoint/2010/main" val="2235149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52</a:t>
            </a:fld>
            <a:endParaRPr lang="fr-FR"/>
          </a:p>
        </p:txBody>
      </p:sp>
    </p:spTree>
    <p:extLst>
      <p:ext uri="{BB962C8B-B14F-4D97-AF65-F5344CB8AC3E}">
        <p14:creationId xmlns:p14="http://schemas.microsoft.com/office/powerpoint/2010/main" val="750868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53</a:t>
            </a:fld>
            <a:endParaRPr lang="fr-FR"/>
          </a:p>
        </p:txBody>
      </p:sp>
    </p:spTree>
    <p:extLst>
      <p:ext uri="{BB962C8B-B14F-4D97-AF65-F5344CB8AC3E}">
        <p14:creationId xmlns:p14="http://schemas.microsoft.com/office/powerpoint/2010/main" val="203469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54</a:t>
            </a:fld>
            <a:endParaRPr lang="fr-FR"/>
          </a:p>
        </p:txBody>
      </p:sp>
    </p:spTree>
    <p:extLst>
      <p:ext uri="{BB962C8B-B14F-4D97-AF65-F5344CB8AC3E}">
        <p14:creationId xmlns:p14="http://schemas.microsoft.com/office/powerpoint/2010/main" val="4149515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55</a:t>
            </a:fld>
            <a:endParaRPr lang="fr-FR"/>
          </a:p>
        </p:txBody>
      </p:sp>
    </p:spTree>
    <p:extLst>
      <p:ext uri="{BB962C8B-B14F-4D97-AF65-F5344CB8AC3E}">
        <p14:creationId xmlns:p14="http://schemas.microsoft.com/office/powerpoint/2010/main" val="1234402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56</a:t>
            </a:fld>
            <a:endParaRPr lang="fr-FR"/>
          </a:p>
        </p:txBody>
      </p:sp>
    </p:spTree>
    <p:extLst>
      <p:ext uri="{BB962C8B-B14F-4D97-AF65-F5344CB8AC3E}">
        <p14:creationId xmlns:p14="http://schemas.microsoft.com/office/powerpoint/2010/main" val="1975754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57</a:t>
            </a:fld>
            <a:endParaRPr lang="fr-FR"/>
          </a:p>
        </p:txBody>
      </p:sp>
    </p:spTree>
    <p:extLst>
      <p:ext uri="{BB962C8B-B14F-4D97-AF65-F5344CB8AC3E}">
        <p14:creationId xmlns:p14="http://schemas.microsoft.com/office/powerpoint/2010/main" val="504227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58</a:t>
            </a:fld>
            <a:endParaRPr lang="fr-FR"/>
          </a:p>
        </p:txBody>
      </p:sp>
    </p:spTree>
    <p:extLst>
      <p:ext uri="{BB962C8B-B14F-4D97-AF65-F5344CB8AC3E}">
        <p14:creationId xmlns:p14="http://schemas.microsoft.com/office/powerpoint/2010/main" val="1812053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59</a:t>
            </a:fld>
            <a:endParaRPr lang="fr-FR"/>
          </a:p>
        </p:txBody>
      </p:sp>
    </p:spTree>
    <p:extLst>
      <p:ext uri="{BB962C8B-B14F-4D97-AF65-F5344CB8AC3E}">
        <p14:creationId xmlns:p14="http://schemas.microsoft.com/office/powerpoint/2010/main" val="42753498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60</a:t>
            </a:fld>
            <a:endParaRPr lang="fr-FR"/>
          </a:p>
        </p:txBody>
      </p:sp>
    </p:spTree>
    <p:extLst>
      <p:ext uri="{BB962C8B-B14F-4D97-AF65-F5344CB8AC3E}">
        <p14:creationId xmlns:p14="http://schemas.microsoft.com/office/powerpoint/2010/main" val="2827654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7</a:t>
            </a:fld>
            <a:endParaRPr lang="fr-FR"/>
          </a:p>
        </p:txBody>
      </p:sp>
    </p:spTree>
    <p:extLst>
      <p:ext uri="{BB962C8B-B14F-4D97-AF65-F5344CB8AC3E}">
        <p14:creationId xmlns:p14="http://schemas.microsoft.com/office/powerpoint/2010/main" val="30252044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61</a:t>
            </a:fld>
            <a:endParaRPr lang="fr-FR"/>
          </a:p>
        </p:txBody>
      </p:sp>
    </p:spTree>
    <p:extLst>
      <p:ext uri="{BB962C8B-B14F-4D97-AF65-F5344CB8AC3E}">
        <p14:creationId xmlns:p14="http://schemas.microsoft.com/office/powerpoint/2010/main" val="1679883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62</a:t>
            </a:fld>
            <a:endParaRPr lang="fr-FR"/>
          </a:p>
        </p:txBody>
      </p:sp>
    </p:spTree>
    <p:extLst>
      <p:ext uri="{BB962C8B-B14F-4D97-AF65-F5344CB8AC3E}">
        <p14:creationId xmlns:p14="http://schemas.microsoft.com/office/powerpoint/2010/main" val="1353817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63</a:t>
            </a:fld>
            <a:endParaRPr lang="fr-FR"/>
          </a:p>
        </p:txBody>
      </p:sp>
    </p:spTree>
    <p:extLst>
      <p:ext uri="{BB962C8B-B14F-4D97-AF65-F5344CB8AC3E}">
        <p14:creationId xmlns:p14="http://schemas.microsoft.com/office/powerpoint/2010/main" val="226250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64</a:t>
            </a:fld>
            <a:endParaRPr lang="fr-FR"/>
          </a:p>
        </p:txBody>
      </p:sp>
    </p:spTree>
    <p:extLst>
      <p:ext uri="{BB962C8B-B14F-4D97-AF65-F5344CB8AC3E}">
        <p14:creationId xmlns:p14="http://schemas.microsoft.com/office/powerpoint/2010/main" val="132394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8</a:t>
            </a:fld>
            <a:endParaRPr lang="fr-FR"/>
          </a:p>
        </p:txBody>
      </p:sp>
    </p:spTree>
    <p:extLst>
      <p:ext uri="{BB962C8B-B14F-4D97-AF65-F5344CB8AC3E}">
        <p14:creationId xmlns:p14="http://schemas.microsoft.com/office/powerpoint/2010/main" val="182157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9</a:t>
            </a:fld>
            <a:endParaRPr lang="fr-FR"/>
          </a:p>
        </p:txBody>
      </p:sp>
    </p:spTree>
    <p:extLst>
      <p:ext uri="{BB962C8B-B14F-4D97-AF65-F5344CB8AC3E}">
        <p14:creationId xmlns:p14="http://schemas.microsoft.com/office/powerpoint/2010/main" val="117088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10</a:t>
            </a:fld>
            <a:endParaRPr lang="fr-FR"/>
          </a:p>
        </p:txBody>
      </p:sp>
    </p:spTree>
    <p:extLst>
      <p:ext uri="{BB962C8B-B14F-4D97-AF65-F5344CB8AC3E}">
        <p14:creationId xmlns:p14="http://schemas.microsoft.com/office/powerpoint/2010/main" val="1566967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bg1">
            <a:lumMod val="95000"/>
          </a:schemeClr>
        </a:solidFill>
        <a:effectLst/>
      </p:bgPr>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8" name="Rectangle 7">
            <a:extLst>
              <a:ext uri="{FF2B5EF4-FFF2-40B4-BE49-F238E27FC236}">
                <a16:creationId xmlns:a16="http://schemas.microsoft.com/office/drawing/2014/main" id="{891A1051-B1AF-4A6F-9B4F-9B4BDE9B2577}"/>
              </a:ext>
            </a:extLst>
          </p:cNvPr>
          <p:cNvSpPr/>
          <p:nvPr userDrawn="1"/>
        </p:nvSpPr>
        <p:spPr>
          <a:xfrm>
            <a:off x="3789585" y="3610713"/>
            <a:ext cx="8402415" cy="1484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e 9"/>
          <p:cNvSpPr/>
          <p:nvPr userDrawn="1"/>
        </p:nvSpPr>
        <p:spPr>
          <a:xfrm rot="5400000">
            <a:off x="3770594" y="5362191"/>
            <a:ext cx="532195" cy="45878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p:cNvSpPr>
            <a:spLocks noGrp="1"/>
          </p:cNvSpPr>
          <p:nvPr>
            <p:ph type="title" hasCustomPrompt="1"/>
          </p:nvPr>
        </p:nvSpPr>
        <p:spPr>
          <a:xfrm>
            <a:off x="3989514" y="3679806"/>
            <a:ext cx="7929784" cy="1325563"/>
          </a:xfrm>
          <a:prstGeom prst="rect">
            <a:avLst/>
          </a:prstGeom>
        </p:spPr>
        <p:txBody>
          <a:bodyPr anchor="ctr" anchorCtr="0"/>
          <a:lstStyle>
            <a:lvl1pPr>
              <a:lnSpc>
                <a:spcPct val="100000"/>
              </a:lnSpc>
              <a:defRPr baseline="0"/>
            </a:lvl1pPr>
          </a:lstStyle>
          <a:p>
            <a:r>
              <a:rPr lang="fr-FR" dirty="0"/>
              <a:t>Titre de la partie</a:t>
            </a:r>
          </a:p>
        </p:txBody>
      </p:sp>
      <p:sp>
        <p:nvSpPr>
          <p:cNvPr id="11" name="Hexagone 10"/>
          <p:cNvSpPr/>
          <p:nvPr userDrawn="1"/>
        </p:nvSpPr>
        <p:spPr>
          <a:xfrm rot="5400000">
            <a:off x="1326016" y="3212187"/>
            <a:ext cx="2646056" cy="2281083"/>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1496894" y="3359492"/>
            <a:ext cx="2304299" cy="1986465"/>
          </a:xfrm>
          <a:prstGeom prst="hexagon">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sz="quarter" idx="10" hasCustomPrompt="1"/>
          </p:nvPr>
        </p:nvSpPr>
        <p:spPr>
          <a:xfrm>
            <a:off x="1655763" y="3798868"/>
            <a:ext cx="1985962" cy="1087438"/>
          </a:xfrm>
          <a:prstGeom prst="rect">
            <a:avLst/>
          </a:prstGeom>
        </p:spPr>
        <p:txBody>
          <a:bodyPr anchor="ctr" anchorCtr="1"/>
          <a:lstStyle>
            <a:lvl1pPr marL="0" indent="0">
              <a:lnSpc>
                <a:spcPct val="100000"/>
              </a:lnSpc>
              <a:buNone/>
              <a:defRPr sz="6500" b="1">
                <a:solidFill>
                  <a:schemeClr val="bg1"/>
                </a:solidFill>
                <a:latin typeface="Neo Sans W1G" panose="020B0504030504040204" pitchFamily="34" charset="0"/>
              </a:defRPr>
            </a:lvl1pPr>
          </a:lstStyle>
          <a:p>
            <a:pPr lvl="0"/>
            <a:r>
              <a:rPr lang="fr-FR" dirty="0"/>
              <a:t>N°</a:t>
            </a:r>
          </a:p>
        </p:txBody>
      </p:sp>
    </p:spTree>
    <p:extLst>
      <p:ext uri="{BB962C8B-B14F-4D97-AF65-F5344CB8AC3E}">
        <p14:creationId xmlns:p14="http://schemas.microsoft.com/office/powerpoint/2010/main" val="249625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0" name="Espace réservé du contenu 9"/>
          <p:cNvSpPr>
            <a:spLocks noGrp="1"/>
          </p:cNvSpPr>
          <p:nvPr>
            <p:ph sz="quarter" idx="10"/>
          </p:nvPr>
        </p:nvSpPr>
        <p:spPr>
          <a:xfrm>
            <a:off x="429149" y="1876926"/>
            <a:ext cx="11249503" cy="4507248"/>
          </a:xfrm>
          <a:prstGeom prst="rect">
            <a:avLst/>
          </a:prstGeom>
        </p:spPr>
        <p:txBody>
          <a:bodyPr/>
          <a:lstStyle>
            <a:lvl1pPr marL="228600" indent="-228600">
              <a:buClr>
                <a:schemeClr val="accent5"/>
              </a:buClr>
              <a:buSzPct val="90000"/>
              <a:buFont typeface="Century Gothic" panose="020B0502020202020204" pitchFamily="34" charset="0"/>
              <a:buChar char="►"/>
              <a:defRPr sz="1500"/>
            </a:lvl1pPr>
          </a:lstStyle>
          <a:p>
            <a:pPr lvl="0"/>
            <a:r>
              <a:rPr lang="fr-FR"/>
              <a:t>Modifier les styles du texte du masque</a:t>
            </a:r>
          </a:p>
        </p:txBody>
      </p:sp>
      <p:sp>
        <p:nvSpPr>
          <p:cNvPr id="7"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9" name="Espace réservé du texte 5"/>
          <p:cNvSpPr>
            <a:spLocks noGrp="1"/>
          </p:cNvSpPr>
          <p:nvPr>
            <p:ph type="body" sz="quarter" idx="17" hasCustomPrompt="1"/>
          </p:nvPr>
        </p:nvSpPr>
        <p:spPr>
          <a:xfrm>
            <a:off x="428625" y="1341613"/>
            <a:ext cx="9458325" cy="37665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6" name="Hexagone 5"/>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4870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lumMod val="95000"/>
          </a:schemeClr>
        </a:solidFill>
        <a:effectLst/>
      </p:bgPr>
    </p:bg>
    <p:spTree>
      <p:nvGrpSpPr>
        <p:cNvPr id="1" name=""/>
        <p:cNvGrpSpPr/>
        <p:nvPr/>
      </p:nvGrpSpPr>
      <p:grpSpPr>
        <a:xfrm>
          <a:off x="0" y="0"/>
          <a:ext cx="0" cy="0"/>
          <a:chOff x="0" y="0"/>
          <a:chExt cx="0" cy="0"/>
        </a:xfrm>
      </p:grpSpPr>
      <p:sp>
        <p:nvSpPr>
          <p:cNvPr id="13" name="Hexagone 1"/>
          <p:cNvSpPr/>
          <p:nvPr userDrawn="1"/>
        </p:nvSpPr>
        <p:spPr>
          <a:xfrm rot="5400000">
            <a:off x="7880776" y="4727195"/>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2"/>
          <p:cNvSpPr/>
          <p:nvPr userDrawn="1"/>
        </p:nvSpPr>
        <p:spPr>
          <a:xfrm rot="5400000">
            <a:off x="7704305" y="5464399"/>
            <a:ext cx="424672" cy="36609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Délimitation blanche"/>
          <p:cNvSpPr/>
          <p:nvPr userDrawn="1"/>
        </p:nvSpPr>
        <p:spPr>
          <a:xfrm>
            <a:off x="0" y="-6698"/>
            <a:ext cx="7791490" cy="6858000"/>
          </a:xfrm>
          <a:custGeom>
            <a:avLst/>
            <a:gdLst>
              <a:gd name="connsiteX0" fmla="*/ 2667964 w 7749926"/>
              <a:gd name="connsiteY0" fmla="*/ 1959254 h 6858000"/>
              <a:gd name="connsiteX1" fmla="*/ 7749926 w 7749926"/>
              <a:gd name="connsiteY1" fmla="*/ 1959254 h 6858000"/>
              <a:gd name="connsiteX2" fmla="*/ 7749926 w 7749926"/>
              <a:gd name="connsiteY2" fmla="*/ 5035898 h 6858000"/>
              <a:gd name="connsiteX3" fmla="*/ 2667964 w 7749926"/>
              <a:gd name="connsiteY3" fmla="*/ 5035898 h 6858000"/>
              <a:gd name="connsiteX4" fmla="*/ 0 w 7749926"/>
              <a:gd name="connsiteY4" fmla="*/ 0 h 6858000"/>
              <a:gd name="connsiteX5" fmla="*/ 2667960 w 7749926"/>
              <a:gd name="connsiteY5" fmla="*/ 0 h 6858000"/>
              <a:gd name="connsiteX6" fmla="*/ 2667960 w 7749926"/>
              <a:gd name="connsiteY6" fmla="*/ 6858000 h 6858000"/>
              <a:gd name="connsiteX7" fmla="*/ 0 w 7749926"/>
              <a:gd name="connsiteY7" fmla="*/ 6858000 h 6858000"/>
              <a:gd name="connsiteX0" fmla="*/ 2667964 w 7791490"/>
              <a:gd name="connsiteY0" fmla="*/ 1959254 h 6858000"/>
              <a:gd name="connsiteX1" fmla="*/ 7791490 w 7791490"/>
              <a:gd name="connsiteY1" fmla="*/ 1948863 h 6858000"/>
              <a:gd name="connsiteX2" fmla="*/ 7749926 w 7791490"/>
              <a:gd name="connsiteY2" fmla="*/ 5035898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 name="connsiteX0" fmla="*/ 2667964 w 7791490"/>
              <a:gd name="connsiteY0" fmla="*/ 1959254 h 6858000"/>
              <a:gd name="connsiteX1" fmla="*/ 7791490 w 7791490"/>
              <a:gd name="connsiteY1" fmla="*/ 1948863 h 6858000"/>
              <a:gd name="connsiteX2" fmla="*/ 7791490 w 7791490"/>
              <a:gd name="connsiteY2" fmla="*/ 5025507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91490" h="6858000">
                <a:moveTo>
                  <a:pt x="2667964" y="1959254"/>
                </a:moveTo>
                <a:lnTo>
                  <a:pt x="7791490" y="1948863"/>
                </a:lnTo>
                <a:lnTo>
                  <a:pt x="7791490" y="5025507"/>
                </a:lnTo>
                <a:lnTo>
                  <a:pt x="2667964" y="5035898"/>
                </a:lnTo>
                <a:lnTo>
                  <a:pt x="2667964" y="1959254"/>
                </a:lnTo>
                <a:close/>
                <a:moveTo>
                  <a:pt x="0" y="0"/>
                </a:moveTo>
                <a:lnTo>
                  <a:pt x="2667960" y="0"/>
                </a:lnTo>
                <a:lnTo>
                  <a:pt x="266796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bleue"/>
          <p:cNvSpPr/>
          <p:nvPr userDrawn="1"/>
        </p:nvSpPr>
        <p:spPr>
          <a:xfrm flipH="1">
            <a:off x="1221005" y="1945926"/>
            <a:ext cx="1436323" cy="3076645"/>
          </a:xfrm>
          <a:custGeom>
            <a:avLst/>
            <a:gdLst>
              <a:gd name="connsiteX0" fmla="*/ 0 w 1436323"/>
              <a:gd name="connsiteY0" fmla="*/ 0 h 3076645"/>
              <a:gd name="connsiteX1" fmla="*/ 1196931 w 1436323"/>
              <a:gd name="connsiteY1" fmla="*/ 0 h 3076645"/>
              <a:gd name="connsiteX2" fmla="*/ 1436323 w 1436323"/>
              <a:gd name="connsiteY2" fmla="*/ 239392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6205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38439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4264 h 3076645"/>
              <a:gd name="connsiteX3" fmla="*/ 1436323 w 1436323"/>
              <a:gd name="connsiteY3" fmla="*/ 3076645 h 3076645"/>
              <a:gd name="connsiteX4" fmla="*/ 0 w 1436323"/>
              <a:gd name="connsiteY4" fmla="*/ 3076645 h 3076645"/>
              <a:gd name="connsiteX5" fmla="*/ 0 w 1436323"/>
              <a:gd name="connsiteY5" fmla="*/ 0 h 307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6323" h="3076645">
                <a:moveTo>
                  <a:pt x="0" y="0"/>
                </a:moveTo>
                <a:lnTo>
                  <a:pt x="1196931" y="0"/>
                </a:lnTo>
                <a:lnTo>
                  <a:pt x="1436323" y="144264"/>
                </a:lnTo>
                <a:lnTo>
                  <a:pt x="1436323" y="3076645"/>
                </a:lnTo>
                <a:lnTo>
                  <a:pt x="0" y="30766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Logo Efrei Pari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68" y="123756"/>
            <a:ext cx="2386594" cy="911942"/>
          </a:xfrm>
          <a:prstGeom prst="rect">
            <a:avLst/>
          </a:prstGeom>
        </p:spPr>
      </p:pic>
      <p:sp>
        <p:nvSpPr>
          <p:cNvPr id="22" name="Espace réservé du texte 19"/>
          <p:cNvSpPr>
            <a:spLocks noGrp="1"/>
          </p:cNvSpPr>
          <p:nvPr>
            <p:ph type="body" sz="quarter" idx="12" hasCustomPrompt="1"/>
          </p:nvPr>
        </p:nvSpPr>
        <p:spPr>
          <a:xfrm>
            <a:off x="2935494" y="4218755"/>
            <a:ext cx="4814433" cy="553997"/>
          </a:xfrm>
          <a:prstGeom prst="rect">
            <a:avLst/>
          </a:prstGeom>
        </p:spPr>
        <p:txBody>
          <a:bodyPr anchor="ctr" anchorCtr="0">
            <a:normAutofit/>
          </a:bodyPr>
          <a:lstStyle>
            <a:lvl1pPr marL="0" indent="0">
              <a:buNone/>
              <a:defRPr sz="1500">
                <a:latin typeface="Neo Sans W1G" panose="020B0504030504040204" pitchFamily="34" charset="0"/>
              </a:defRPr>
            </a:lvl1pPr>
          </a:lstStyle>
          <a:p>
            <a:pPr lvl="0"/>
            <a:r>
              <a:rPr lang="fr-FR" dirty="0"/>
              <a:t>Description</a:t>
            </a:r>
          </a:p>
        </p:txBody>
      </p:sp>
      <p:sp>
        <p:nvSpPr>
          <p:cNvPr id="3" name="Titre 2"/>
          <p:cNvSpPr>
            <a:spLocks noGrp="1"/>
          </p:cNvSpPr>
          <p:nvPr>
            <p:ph type="title" hasCustomPrompt="1"/>
          </p:nvPr>
        </p:nvSpPr>
        <p:spPr>
          <a:xfrm>
            <a:off x="2935494" y="2182490"/>
            <a:ext cx="4814432" cy="1325563"/>
          </a:xfrm>
          <a:prstGeom prst="rect">
            <a:avLst/>
          </a:prstGeom>
        </p:spPr>
        <p:txBody>
          <a:bodyPr anchor="ctr" anchorCtr="0"/>
          <a:lstStyle>
            <a:lvl1pPr>
              <a:defRPr baseline="0"/>
            </a:lvl1pPr>
          </a:lstStyle>
          <a:p>
            <a:r>
              <a:rPr lang="fr-FR" dirty="0"/>
              <a:t>Titre de la présentation</a:t>
            </a:r>
          </a:p>
        </p:txBody>
      </p:sp>
      <p:sp>
        <p:nvSpPr>
          <p:cNvPr id="5" name="Espace réservé du texte 4"/>
          <p:cNvSpPr>
            <a:spLocks noGrp="1"/>
          </p:cNvSpPr>
          <p:nvPr>
            <p:ph type="body" sz="quarter" idx="13" hasCustomPrompt="1"/>
          </p:nvPr>
        </p:nvSpPr>
        <p:spPr>
          <a:xfrm>
            <a:off x="2935494" y="3518535"/>
            <a:ext cx="4814432" cy="685800"/>
          </a:xfrm>
          <a:prstGeom prst="rect">
            <a:avLst/>
          </a:prstGeom>
        </p:spPr>
        <p:txBody>
          <a:bodyPr anchor="ctr" anchorCtr="0"/>
          <a:lstStyle>
            <a:lvl1pPr marL="0" indent="0">
              <a:buFontTx/>
              <a:buNone/>
              <a:defRPr sz="2500">
                <a:latin typeface="Neo Sans W1G" panose="020B0504030504040204" pitchFamily="34" charset="0"/>
              </a:defRPr>
            </a:lvl1pPr>
          </a:lstStyle>
          <a:p>
            <a:pPr lvl="0"/>
            <a:r>
              <a:rPr lang="fr-FR" dirty="0"/>
              <a:t>Sous-titre</a:t>
            </a:r>
          </a:p>
        </p:txBody>
      </p:sp>
    </p:spTree>
    <p:extLst>
      <p:ext uri="{BB962C8B-B14F-4D97-AF65-F5344CB8AC3E}">
        <p14:creationId xmlns:p14="http://schemas.microsoft.com/office/powerpoint/2010/main" val="275525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8" name="Espace réservé du contenu 17"/>
          <p:cNvSpPr>
            <a:spLocks noGrp="1"/>
          </p:cNvSpPr>
          <p:nvPr>
            <p:ph sz="quarter" idx="13"/>
          </p:nvPr>
        </p:nvSpPr>
        <p:spPr>
          <a:xfrm>
            <a:off x="429149" y="1908175"/>
            <a:ext cx="9890508" cy="4138613"/>
          </a:xfrm>
          <a:prstGeom prst="rect">
            <a:avLst/>
          </a:prstGeom>
        </p:spPr>
        <p:txBody>
          <a:bodyPr>
            <a:normAutofit/>
          </a:bodyPr>
          <a:lstStyle>
            <a:lvl1pPr marL="342900" indent="-342900">
              <a:buClr>
                <a:schemeClr val="accent5"/>
              </a:buClr>
              <a:buSzPct val="90000"/>
              <a:buFont typeface="Century Gothic" panose="020B0502020202020204" pitchFamily="34" charset="0"/>
              <a:buChar char="►"/>
              <a:defRPr sz="1500">
                <a:solidFill>
                  <a:schemeClr val="tx1"/>
                </a:solidFill>
              </a:defRPr>
            </a:lvl1pPr>
          </a:lstStyle>
          <a:p>
            <a:pPr lvl="0"/>
            <a:r>
              <a:rPr lang="fr-FR"/>
              <a:t>Modifier les styles du texte du masque</a:t>
            </a:r>
          </a:p>
        </p:txBody>
      </p:sp>
      <p:sp>
        <p:nvSpPr>
          <p:cNvPr id="12"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4" name="Espace réservé du texte 5"/>
          <p:cNvSpPr>
            <a:spLocks noGrp="1"/>
          </p:cNvSpPr>
          <p:nvPr>
            <p:ph type="body" sz="quarter" idx="17" hasCustomPrompt="1"/>
          </p:nvPr>
        </p:nvSpPr>
        <p:spPr>
          <a:xfrm>
            <a:off x="428625" y="1341613"/>
            <a:ext cx="9891032"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10616883" y="6371304"/>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10233247" y="6166967"/>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3" name="ZoneTexte 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428391387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3"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6" name="Espace réservé du texte 19"/>
          <p:cNvSpPr>
            <a:spLocks noGrp="1"/>
          </p:cNvSpPr>
          <p:nvPr>
            <p:ph type="body" sz="quarter" idx="12"/>
          </p:nvPr>
        </p:nvSpPr>
        <p:spPr>
          <a:xfrm>
            <a:off x="429148" y="1907628"/>
            <a:ext cx="8021169" cy="4138659"/>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0"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2" name="Espace réservé du texte 5"/>
          <p:cNvSpPr>
            <a:spLocks noGrp="1"/>
          </p:cNvSpPr>
          <p:nvPr>
            <p:ph type="body" sz="quarter" idx="17" hasCustomPrompt="1"/>
          </p:nvPr>
        </p:nvSpPr>
        <p:spPr>
          <a:xfrm>
            <a:off x="429148" y="1341613"/>
            <a:ext cx="802116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4" name="Hexagone 13"/>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8" name="Hexagone 17"/>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10616883" y="6371308"/>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21" name="ZoneTexte 20"/>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135437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2"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3" name="Espace réservé pour une image  12"/>
          <p:cNvSpPr>
            <a:spLocks noGrp="1"/>
          </p:cNvSpPr>
          <p:nvPr>
            <p:ph type="pic" sz="quarter" idx="11"/>
          </p:nvPr>
        </p:nvSpPr>
        <p:spPr>
          <a:xfrm>
            <a:off x="5590653"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20" name="Espace réservé du texte 19"/>
          <p:cNvSpPr>
            <a:spLocks noGrp="1"/>
          </p:cNvSpPr>
          <p:nvPr>
            <p:ph type="body" sz="quarter" idx="12"/>
          </p:nvPr>
        </p:nvSpPr>
        <p:spPr>
          <a:xfrm>
            <a:off x="429148" y="1907628"/>
            <a:ext cx="4927965" cy="4138659"/>
          </a:xfrm>
          <a:prstGeom prst="rect">
            <a:avLst/>
          </a:prstGeom>
        </p:spPr>
        <p:txBody>
          <a:bodyPr>
            <a:normAutofit/>
          </a:bodyPr>
          <a:lstStyle>
            <a:lvl1pPr marL="342900" indent="-3429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1" name="Hexagone 10"/>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6" name="Espace réservé du texte 5"/>
          <p:cNvSpPr>
            <a:spLocks noGrp="1"/>
          </p:cNvSpPr>
          <p:nvPr>
            <p:ph type="body" sz="quarter" idx="17" hasCustomPrompt="1"/>
          </p:nvPr>
        </p:nvSpPr>
        <p:spPr>
          <a:xfrm>
            <a:off x="428626" y="1341613"/>
            <a:ext cx="492848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1" name="Hexagone 20"/>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
        <p:nvSpPr>
          <p:cNvPr id="23" name="ZoneTexte 2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8258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5" name="Espace réservé pour une image  14"/>
          <p:cNvSpPr>
            <a:spLocks noGrp="1"/>
          </p:cNvSpPr>
          <p:nvPr>
            <p:ph type="pic" sz="quarter" idx="10"/>
          </p:nvPr>
        </p:nvSpPr>
        <p:spPr>
          <a:xfrm>
            <a:off x="382588" y="390909"/>
            <a:ext cx="3987800" cy="6092825"/>
          </a:xfrm>
          <a:prstGeom prst="rect">
            <a:avLst/>
          </a:prstGeom>
          <a:solidFill>
            <a:schemeClr val="bg1">
              <a:lumMod val="95000"/>
            </a:schemeClr>
          </a:solidFill>
        </p:spPr>
        <p:txBody>
          <a:bodyPr/>
          <a:lstStyle/>
          <a:p>
            <a:r>
              <a:rPr lang="fr-FR"/>
              <a:t>Cliquez sur l'icône pour ajouter une image</a:t>
            </a:r>
          </a:p>
        </p:txBody>
      </p:sp>
      <p:sp>
        <p:nvSpPr>
          <p:cNvPr id="12" name="Hexagone 11"/>
          <p:cNvSpPr/>
          <p:nvPr userDrawn="1"/>
        </p:nvSpPr>
        <p:spPr>
          <a:xfrm rot="5400000">
            <a:off x="4343171" y="6216422"/>
            <a:ext cx="449892" cy="387838"/>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texte 19"/>
          <p:cNvSpPr>
            <a:spLocks noGrp="1"/>
          </p:cNvSpPr>
          <p:nvPr>
            <p:ph type="body" sz="quarter" idx="12"/>
          </p:nvPr>
        </p:nvSpPr>
        <p:spPr>
          <a:xfrm>
            <a:off x="4762036" y="1907628"/>
            <a:ext cx="7157261" cy="4576106"/>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9" name="Titre"/>
          <p:cNvSpPr>
            <a:spLocks noGrp="1"/>
          </p:cNvSpPr>
          <p:nvPr>
            <p:ph type="title" hasCustomPrompt="1"/>
          </p:nvPr>
        </p:nvSpPr>
        <p:spPr>
          <a:xfrm>
            <a:off x="4762036" y="0"/>
            <a:ext cx="6373138" cy="1325563"/>
          </a:xfrm>
          <a:prstGeom prst="rect">
            <a:avLst/>
          </a:prstGeom>
        </p:spPr>
        <p:txBody>
          <a:bodyPr anchor="ctr" anchorCtr="0"/>
          <a:lstStyle>
            <a:lvl1pPr>
              <a:defRPr sz="3000"/>
            </a:lvl1pPr>
          </a:lstStyle>
          <a:p>
            <a:r>
              <a:rPr lang="fr-FR" dirty="0"/>
              <a:t>Titre de la slide</a:t>
            </a:r>
          </a:p>
        </p:txBody>
      </p:sp>
      <p:sp>
        <p:nvSpPr>
          <p:cNvPr id="10" name="Espace réservé du texte 5"/>
          <p:cNvSpPr>
            <a:spLocks noGrp="1"/>
          </p:cNvSpPr>
          <p:nvPr>
            <p:ph type="body" sz="quarter" idx="17" hasCustomPrompt="1"/>
          </p:nvPr>
        </p:nvSpPr>
        <p:spPr>
          <a:xfrm>
            <a:off x="4762036" y="1323889"/>
            <a:ext cx="7157260"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3" name="Hexagone 12"/>
          <p:cNvSpPr/>
          <p:nvPr userDrawn="1"/>
        </p:nvSpPr>
        <p:spPr>
          <a:xfrm rot="5400000">
            <a:off x="4714844" y="6611008"/>
            <a:ext cx="299552" cy="258235"/>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3101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droite">
            <a:extLst>
              <a:ext uri="{FF2B5EF4-FFF2-40B4-BE49-F238E27FC236}">
                <a16:creationId xmlns:a16="http://schemas.microsoft.com/office/drawing/2014/main" id="{46D103B4-E407-489C-BDAB-33269A8E6E4D}"/>
              </a:ext>
            </a:extLst>
          </p:cNvPr>
          <p:cNvSpPr/>
          <p:nvPr userDrawn="1"/>
        </p:nvSpPr>
        <p:spPr>
          <a:xfrm>
            <a:off x="7984184"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ectangle milieu">
            <a:extLst>
              <a:ext uri="{FF2B5EF4-FFF2-40B4-BE49-F238E27FC236}">
                <a16:creationId xmlns:a16="http://schemas.microsoft.com/office/drawing/2014/main" id="{45F98A88-E9B7-461C-836A-574568284725}"/>
              </a:ext>
            </a:extLst>
          </p:cNvPr>
          <p:cNvSpPr/>
          <p:nvPr userDrawn="1"/>
        </p:nvSpPr>
        <p:spPr>
          <a:xfrm>
            <a:off x="4589780"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
        <p:nvSpPr>
          <p:cNvPr id="44" name="Rectangle gauche"/>
          <p:cNvSpPr/>
          <p:nvPr userDrawn="1"/>
        </p:nvSpPr>
        <p:spPr>
          <a:xfrm flipH="1">
            <a:off x="1195376" y="3088255"/>
            <a:ext cx="3020676" cy="3769745"/>
          </a:xfrm>
          <a:custGeom>
            <a:avLst/>
            <a:gdLst>
              <a:gd name="connsiteX0" fmla="*/ 0 w 3020676"/>
              <a:gd name="connsiteY0" fmla="*/ 0 h 3769745"/>
              <a:gd name="connsiteX1" fmla="*/ 2517220 w 3020676"/>
              <a:gd name="connsiteY1" fmla="*/ 0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 name="connsiteX0" fmla="*/ 0 w 3020676"/>
              <a:gd name="connsiteY0" fmla="*/ 0 h 3769745"/>
              <a:gd name="connsiteX1" fmla="*/ 2021920 w 3020676"/>
              <a:gd name="connsiteY1" fmla="*/ 1905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676" h="3769745">
                <a:moveTo>
                  <a:pt x="0" y="0"/>
                </a:moveTo>
                <a:lnTo>
                  <a:pt x="2021920" y="1905"/>
                </a:lnTo>
                <a:lnTo>
                  <a:pt x="3020676" y="503456"/>
                </a:lnTo>
                <a:lnTo>
                  <a:pt x="3020676" y="3769745"/>
                </a:lnTo>
                <a:lnTo>
                  <a:pt x="0" y="37697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fr-FR" dirty="0"/>
          </a:p>
        </p:txBody>
      </p:sp>
      <p:sp>
        <p:nvSpPr>
          <p:cNvPr id="46" name="Espace réservé du texte 45"/>
          <p:cNvSpPr>
            <a:spLocks noGrp="1"/>
          </p:cNvSpPr>
          <p:nvPr>
            <p:ph type="body" sz="quarter" idx="14"/>
          </p:nvPr>
        </p:nvSpPr>
        <p:spPr>
          <a:xfrm>
            <a:off x="1381739" y="3465513"/>
            <a:ext cx="2647950" cy="3144837"/>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48" name="Espace réservé du texte 45"/>
          <p:cNvSpPr>
            <a:spLocks noGrp="1"/>
          </p:cNvSpPr>
          <p:nvPr>
            <p:ph type="body" sz="quarter" idx="16"/>
          </p:nvPr>
        </p:nvSpPr>
        <p:spPr>
          <a:xfrm>
            <a:off x="8166429"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47" name="Espace réservé du texte 45"/>
          <p:cNvSpPr>
            <a:spLocks noGrp="1"/>
          </p:cNvSpPr>
          <p:nvPr>
            <p:ph type="body" sz="quarter" idx="15"/>
          </p:nvPr>
        </p:nvSpPr>
        <p:spPr>
          <a:xfrm>
            <a:off x="4772025"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6" name="Espace réservé du texte 5"/>
          <p:cNvSpPr>
            <a:spLocks noGrp="1"/>
          </p:cNvSpPr>
          <p:nvPr>
            <p:ph type="body" sz="quarter" idx="17" hasCustomPrompt="1"/>
          </p:nvPr>
        </p:nvSpPr>
        <p:spPr>
          <a:xfrm>
            <a:off x="428625" y="1341613"/>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3"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0" name="Hexagone 19"/>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0"/>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240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6D103B4-E407-489C-BDAB-33269A8E6E4D}"/>
              </a:ext>
            </a:extLst>
          </p:cNvPr>
          <p:cNvSpPr/>
          <p:nvPr userDrawn="1"/>
        </p:nvSpPr>
        <p:spPr>
          <a:xfrm>
            <a:off x="6286982" y="3088254"/>
            <a:ext cx="4709642" cy="3769747"/>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avec coin rogné 4"/>
          <p:cNvSpPr/>
          <p:nvPr userDrawn="1"/>
        </p:nvSpPr>
        <p:spPr>
          <a:xfrm flipH="1">
            <a:off x="1195376" y="3088254"/>
            <a:ext cx="4709642" cy="3769746"/>
          </a:xfrm>
          <a:custGeom>
            <a:avLst/>
            <a:gdLst>
              <a:gd name="connsiteX0" fmla="*/ 0 w 4709642"/>
              <a:gd name="connsiteY0" fmla="*/ 0 h 3769746"/>
              <a:gd name="connsiteX1" fmla="*/ 4081338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 name="connsiteX0" fmla="*/ 0 w 4709642"/>
              <a:gd name="connsiteY0" fmla="*/ 0 h 3769746"/>
              <a:gd name="connsiteX1" fmla="*/ 3515553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642" h="3769746">
                <a:moveTo>
                  <a:pt x="0" y="0"/>
                </a:moveTo>
                <a:lnTo>
                  <a:pt x="3515553" y="0"/>
                </a:lnTo>
                <a:lnTo>
                  <a:pt x="4709642" y="628304"/>
                </a:lnTo>
                <a:lnTo>
                  <a:pt x="4709642" y="3769746"/>
                </a:lnTo>
                <a:lnTo>
                  <a:pt x="0" y="3769746"/>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texte 45"/>
          <p:cNvSpPr>
            <a:spLocks noGrp="1"/>
          </p:cNvSpPr>
          <p:nvPr>
            <p:ph type="body" sz="quarter" idx="15"/>
          </p:nvPr>
        </p:nvSpPr>
        <p:spPr>
          <a:xfrm>
            <a:off x="6664718" y="3472939"/>
            <a:ext cx="3954170" cy="3000375"/>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7" name="Espace réservé du texte 45"/>
          <p:cNvSpPr>
            <a:spLocks noGrp="1"/>
          </p:cNvSpPr>
          <p:nvPr>
            <p:ph type="body" sz="quarter" idx="14"/>
          </p:nvPr>
        </p:nvSpPr>
        <p:spPr>
          <a:xfrm>
            <a:off x="1573112" y="3480959"/>
            <a:ext cx="3954170"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11"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3" name="Espace réservé du texte 5"/>
          <p:cNvSpPr>
            <a:spLocks noGrp="1"/>
          </p:cNvSpPr>
          <p:nvPr>
            <p:ph type="body" sz="quarter" idx="17" hasCustomPrompt="1"/>
          </p:nvPr>
        </p:nvSpPr>
        <p:spPr>
          <a:xfrm>
            <a:off x="428626" y="1341612"/>
            <a:ext cx="10516124" cy="446995"/>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200677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6" name="Rectangle avec coin rogné 25"/>
          <p:cNvSpPr/>
          <p:nvPr userDrawn="1"/>
        </p:nvSpPr>
        <p:spPr>
          <a:xfrm flipH="1">
            <a:off x="1195371" y="3092532"/>
            <a:ext cx="9801247" cy="3765468"/>
          </a:xfrm>
          <a:custGeom>
            <a:avLst/>
            <a:gdLst>
              <a:gd name="connsiteX0" fmla="*/ 0 w 9801247"/>
              <a:gd name="connsiteY0" fmla="*/ 0 h 3765468"/>
              <a:gd name="connsiteX1" fmla="*/ 9173656 w 9801247"/>
              <a:gd name="connsiteY1" fmla="*/ 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 name="connsiteX0" fmla="*/ 0 w 9801247"/>
              <a:gd name="connsiteY0" fmla="*/ 0 h 3765468"/>
              <a:gd name="connsiteX1" fmla="*/ 8569771 w 9801247"/>
              <a:gd name="connsiteY1" fmla="*/ 381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1247" h="3765468">
                <a:moveTo>
                  <a:pt x="0" y="0"/>
                </a:moveTo>
                <a:lnTo>
                  <a:pt x="8569771" y="3810"/>
                </a:lnTo>
                <a:lnTo>
                  <a:pt x="9801247" y="627591"/>
                </a:lnTo>
                <a:lnTo>
                  <a:pt x="9801247" y="3765468"/>
                </a:lnTo>
                <a:lnTo>
                  <a:pt x="0" y="3765468"/>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texte 45"/>
          <p:cNvSpPr>
            <a:spLocks noGrp="1"/>
          </p:cNvSpPr>
          <p:nvPr>
            <p:ph type="body" sz="quarter" idx="14"/>
          </p:nvPr>
        </p:nvSpPr>
        <p:spPr>
          <a:xfrm>
            <a:off x="1580354" y="3464918"/>
            <a:ext cx="9031286"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9"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1" name="Espace réservé du texte 5"/>
          <p:cNvSpPr>
            <a:spLocks noGrp="1"/>
          </p:cNvSpPr>
          <p:nvPr>
            <p:ph type="body" sz="quarter" idx="17" hasCustomPrompt="1"/>
          </p:nvPr>
        </p:nvSpPr>
        <p:spPr>
          <a:xfrm>
            <a:off x="428625" y="1341612"/>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2" name="Hexagone 11"/>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8733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88466-554A-4CBD-BB64-CBACC1E3F3C6}" type="slidenum">
              <a:rPr lang="en-US" smtClean="0"/>
              <a:t>‹N°›</a:t>
            </a:fld>
            <a:endParaRPr lang="en-US"/>
          </a:p>
        </p:txBody>
      </p:sp>
    </p:spTree>
    <p:extLst>
      <p:ext uri="{BB962C8B-B14F-4D97-AF65-F5344CB8AC3E}">
        <p14:creationId xmlns:p14="http://schemas.microsoft.com/office/powerpoint/2010/main" val="2710810916"/>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1" r:id="rId4"/>
    <p:sldLayoutId id="2147483652" r:id="rId5"/>
    <p:sldLayoutId id="2147483653" r:id="rId6"/>
    <p:sldLayoutId id="2147483655" r:id="rId7"/>
    <p:sldLayoutId id="2147483658" r:id="rId8"/>
    <p:sldLayoutId id="2147483657" r:id="rId9"/>
    <p:sldLayoutId id="2147483656" r:id="rId10"/>
  </p:sldLayoutIdLst>
  <p:hf hdr="0" ftr="0" dt="0"/>
  <p:txStyles>
    <p:titleStyle>
      <a:lvl1pPr algn="l" defTabSz="914400" rtl="0" eaLnBrk="1" latinLnBrk="0" hangingPunct="1">
        <a:lnSpc>
          <a:spcPct val="90000"/>
        </a:lnSpc>
        <a:spcBef>
          <a:spcPct val="0"/>
        </a:spcBef>
        <a:buNone/>
        <a:defRPr sz="3500" b="1" kern="1200">
          <a:solidFill>
            <a:schemeClr val="tx1"/>
          </a:solidFill>
          <a:latin typeface="Neo Sans W1G" panose="020B05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50.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8.emf"/><Relationship Id="rId5" Type="http://schemas.openxmlformats.org/officeDocument/2006/relationships/customXml" Target="../ink/ink7.xml"/><Relationship Id="rId4" Type="http://schemas.openxmlformats.org/officeDocument/2006/relationships/image" Target="../media/image37.emf"/></Relationships>
</file>

<file path=ppt/slides/_rels/slide4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4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46.emf"/><Relationship Id="rId5" Type="http://schemas.openxmlformats.org/officeDocument/2006/relationships/customXml" Target="../ink/ink11.xml"/><Relationship Id="rId4" Type="http://schemas.openxmlformats.org/officeDocument/2006/relationships/image" Target="../media/image45.emf"/></Relationships>
</file>

<file path=ppt/slides/_rels/slide5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7.emf"/></Relationships>
</file>

<file path=ppt/slides/_rels/slide53.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emf"/><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customXml" Target="../ink/ink14.xml"/><Relationship Id="rId5" Type="http://schemas.openxmlformats.org/officeDocument/2006/relationships/image" Target="../media/image34.png"/><Relationship Id="rId4" Type="http://schemas.openxmlformats.org/officeDocument/2006/relationships/image" Target="../media/image48.emf"/></Relationships>
</file>

<file path=ppt/slides/_rels/slide5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53.emf"/><Relationship Id="rId4" Type="http://schemas.openxmlformats.org/officeDocument/2006/relationships/customXml" Target="../ink/ink16.xml"/></Relationships>
</file>

<file path=ppt/slides/_rels/slide5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36.gif"/><Relationship Id="rId7" Type="http://schemas.openxmlformats.org/officeDocument/2006/relationships/customXml" Target="../ink/ink17.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39.gif"/><Relationship Id="rId5" Type="http://schemas.openxmlformats.org/officeDocument/2006/relationships/image" Target="../media/image38.gif"/><Relationship Id="rId4" Type="http://schemas.openxmlformats.org/officeDocument/2006/relationships/image" Target="../media/image37.gi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63.emf"/><Relationship Id="rId4" Type="http://schemas.openxmlformats.org/officeDocument/2006/relationships/customXml" Target="../ink/ink18.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https://upload.wikimedia.org/wikipedia/commons/thumb/e/ed/SPI_single_slave.svg/600px-SPI_single_slave.svg.png"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image" Target="../media/image52.jpe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remi.griot@efrei.fr</a:t>
            </a:r>
          </a:p>
        </p:txBody>
      </p:sp>
      <p:sp>
        <p:nvSpPr>
          <p:cNvPr id="3" name="Titre 2"/>
          <p:cNvSpPr>
            <a:spLocks noGrp="1"/>
          </p:cNvSpPr>
          <p:nvPr>
            <p:ph type="title"/>
          </p:nvPr>
        </p:nvSpPr>
        <p:spPr/>
        <p:txBody>
          <a:bodyPr/>
          <a:lstStyle/>
          <a:p>
            <a:r>
              <a:rPr lang="fr-FR" dirty="0"/>
              <a:t>ST2CSE</a:t>
            </a:r>
          </a:p>
        </p:txBody>
      </p:sp>
      <p:sp>
        <p:nvSpPr>
          <p:cNvPr id="4" name="Espace réservé du texte 3"/>
          <p:cNvSpPr>
            <a:spLocks noGrp="1"/>
          </p:cNvSpPr>
          <p:nvPr>
            <p:ph type="body" sz="quarter" idx="13"/>
          </p:nvPr>
        </p:nvSpPr>
        <p:spPr/>
        <p:txBody>
          <a:bodyPr/>
          <a:lstStyle/>
          <a:p>
            <a:r>
              <a:rPr lang="fr-FR" dirty="0"/>
              <a:t>M1 2022-2023</a:t>
            </a:r>
          </a:p>
        </p:txBody>
      </p:sp>
    </p:spTree>
    <p:extLst>
      <p:ext uri="{BB962C8B-B14F-4D97-AF65-F5344CB8AC3E}">
        <p14:creationId xmlns:p14="http://schemas.microsoft.com/office/powerpoint/2010/main" val="329572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10</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 Capteur idéal vs réalité</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2823459" y="3829954"/>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283706" y="3657685"/>
            <a:ext cx="2539753" cy="584775"/>
          </a:xfrm>
          <a:prstGeom prst="rect">
            <a:avLst/>
          </a:prstGeom>
          <a:noFill/>
          <a:ln>
            <a:solidFill>
              <a:schemeClr val="bg1"/>
            </a:solidFill>
          </a:ln>
        </p:spPr>
        <p:txBody>
          <a:bodyPr wrap="square" rtlCol="0">
            <a:spAutoFit/>
          </a:bodyPr>
          <a:lstStyle/>
          <a:p>
            <a:pPr algn="ctr"/>
            <a:r>
              <a:rPr lang="fr-FR" dirty="0"/>
              <a:t>Grandeur Physique</a:t>
            </a:r>
            <a:br>
              <a:rPr lang="fr-FR" dirty="0"/>
            </a:br>
            <a:endParaRPr lang="en-US" sz="1400" dirty="0"/>
          </a:p>
        </p:txBody>
      </p:sp>
      <p:sp>
        <p:nvSpPr>
          <p:cNvPr id="35" name="Éclair 34"/>
          <p:cNvSpPr/>
          <p:nvPr/>
        </p:nvSpPr>
        <p:spPr>
          <a:xfrm rot="15581500">
            <a:off x="1382619" y="4280617"/>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ZoneTexte 35"/>
          <p:cNvSpPr txBox="1"/>
          <p:nvPr/>
        </p:nvSpPr>
        <p:spPr>
          <a:xfrm>
            <a:off x="-9155" y="5461413"/>
            <a:ext cx="2539753" cy="584775"/>
          </a:xfrm>
          <a:prstGeom prst="rect">
            <a:avLst/>
          </a:prstGeom>
          <a:noFill/>
          <a:ln>
            <a:solidFill>
              <a:schemeClr val="bg1"/>
            </a:solidFill>
          </a:ln>
        </p:spPr>
        <p:txBody>
          <a:bodyPr wrap="square" rtlCol="0">
            <a:spAutoFit/>
          </a:bodyPr>
          <a:lstStyle/>
          <a:p>
            <a:pPr algn="ctr"/>
            <a:r>
              <a:rPr lang="fr-FR" dirty="0"/>
              <a:t>Environnement</a:t>
            </a:r>
            <a:br>
              <a:rPr lang="fr-FR" dirty="0"/>
            </a:br>
            <a:endParaRPr lang="en-US" sz="1400" dirty="0"/>
          </a:p>
        </p:txBody>
      </p:sp>
      <p:sp>
        <p:nvSpPr>
          <p:cNvPr id="37" name="ZoneTexte 36"/>
          <p:cNvSpPr txBox="1"/>
          <p:nvPr/>
        </p:nvSpPr>
        <p:spPr>
          <a:xfrm>
            <a:off x="1947959" y="5461413"/>
            <a:ext cx="2539753" cy="584775"/>
          </a:xfrm>
          <a:prstGeom prst="rect">
            <a:avLst/>
          </a:prstGeom>
          <a:noFill/>
          <a:ln>
            <a:solidFill>
              <a:schemeClr val="bg1"/>
            </a:solidFill>
          </a:ln>
        </p:spPr>
        <p:txBody>
          <a:bodyPr wrap="square" rtlCol="0">
            <a:spAutoFit/>
          </a:bodyPr>
          <a:lstStyle/>
          <a:p>
            <a:pPr algn="ctr"/>
            <a:r>
              <a:rPr lang="fr-FR" dirty="0"/>
              <a:t>Capteur non idéal</a:t>
            </a:r>
            <a:br>
              <a:rPr lang="fr-FR" dirty="0"/>
            </a:br>
            <a:endParaRPr lang="en-US" sz="1400" dirty="0"/>
          </a:p>
        </p:txBody>
      </p:sp>
      <p:sp>
        <p:nvSpPr>
          <p:cNvPr id="38" name="Éclair 37"/>
          <p:cNvSpPr/>
          <p:nvPr/>
        </p:nvSpPr>
        <p:spPr>
          <a:xfrm rot="15581500">
            <a:off x="2811684" y="4357202"/>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ZoneTexte 38"/>
          <p:cNvSpPr txBox="1"/>
          <p:nvPr/>
        </p:nvSpPr>
        <p:spPr>
          <a:xfrm>
            <a:off x="4493972" y="5461413"/>
            <a:ext cx="3234183" cy="584775"/>
          </a:xfrm>
          <a:prstGeom prst="rect">
            <a:avLst/>
          </a:prstGeom>
          <a:noFill/>
          <a:ln>
            <a:solidFill>
              <a:schemeClr val="bg1"/>
            </a:solidFill>
          </a:ln>
        </p:spPr>
        <p:txBody>
          <a:bodyPr wrap="square" rtlCol="0">
            <a:spAutoFit/>
          </a:bodyPr>
          <a:lstStyle/>
          <a:p>
            <a:pPr algn="ctr"/>
            <a:r>
              <a:rPr lang="fr-FR" dirty="0"/>
              <a:t>Conditionneur non idéal</a:t>
            </a:r>
            <a:br>
              <a:rPr lang="fr-FR" dirty="0"/>
            </a:br>
            <a:endParaRPr lang="en-US" sz="1400" dirty="0"/>
          </a:p>
        </p:txBody>
      </p:sp>
      <p:sp>
        <p:nvSpPr>
          <p:cNvPr id="40" name="Éclair 39"/>
          <p:cNvSpPr/>
          <p:nvPr/>
        </p:nvSpPr>
        <p:spPr>
          <a:xfrm rot="15581500">
            <a:off x="5357697" y="4357203"/>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7836310" y="3547765"/>
            <a:ext cx="2702193" cy="738664"/>
          </a:xfrm>
          <a:prstGeom prst="rect">
            <a:avLst/>
          </a:prstGeom>
          <a:noFill/>
          <a:ln>
            <a:solidFill>
              <a:schemeClr val="bg1"/>
            </a:solidFill>
          </a:ln>
        </p:spPr>
        <p:txBody>
          <a:bodyPr wrap="square" rtlCol="0">
            <a:spAutoFit/>
          </a:bodyPr>
          <a:lstStyle/>
          <a:p>
            <a:pPr algn="ctr"/>
            <a:r>
              <a:rPr lang="fr-FR" sz="1400" dirty="0"/>
              <a:t>Signal Image de la grandeur physique </a:t>
            </a:r>
          </a:p>
          <a:p>
            <a:pPr algn="ctr"/>
            <a:r>
              <a:rPr lang="fr-FR" sz="1400" b="1" dirty="0"/>
              <a:t>+ Bruit</a:t>
            </a:r>
            <a:endParaRPr lang="en-US" sz="1400" b="1" dirty="0"/>
          </a:p>
        </p:txBody>
      </p:sp>
      <p:sp>
        <p:nvSpPr>
          <p:cNvPr id="19" name="Rectangle à coins arrondis 18"/>
          <p:cNvSpPr/>
          <p:nvPr/>
        </p:nvSpPr>
        <p:spPr>
          <a:xfrm>
            <a:off x="210302" y="4055293"/>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6541009" y="5933254"/>
            <a:ext cx="1983559" cy="369332"/>
          </a:xfrm>
          <a:prstGeom prst="rect">
            <a:avLst/>
          </a:prstGeom>
          <a:solidFill>
            <a:schemeClr val="bg1"/>
          </a:solidFill>
        </p:spPr>
        <p:txBody>
          <a:bodyPr wrap="square" rtlCol="0">
            <a:spAutoFit/>
          </a:bodyPr>
          <a:lstStyle/>
          <a:p>
            <a:r>
              <a:rPr lang="fr-FR" b="1" dirty="0"/>
              <a:t>Perturbation</a:t>
            </a:r>
            <a:endParaRPr lang="en-US" b="1" dirty="0"/>
          </a:p>
        </p:txBody>
      </p:sp>
    </p:spTree>
    <p:extLst>
      <p:ext uri="{BB962C8B-B14F-4D97-AF65-F5344CB8AC3E}">
        <p14:creationId xmlns:p14="http://schemas.microsoft.com/office/powerpoint/2010/main" val="223005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11</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Critères de choix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a:buFont typeface="+mj-lt"/>
              <a:buAutoNum type="arabicPeriod"/>
            </a:pPr>
            <a:r>
              <a:rPr lang="fr-FR" b="1" dirty="0"/>
              <a:t>Performance/caractéristique du capteur</a:t>
            </a:r>
            <a:endParaRPr lang="fr-FR" dirty="0"/>
          </a:p>
          <a:p>
            <a:pPr>
              <a:buFont typeface="+mj-lt"/>
              <a:buAutoNum type="arabicPeriod"/>
            </a:pPr>
            <a:r>
              <a:rPr lang="fr-FR" b="1" dirty="0"/>
              <a:t>Contrainte lié au Projet – Système</a:t>
            </a:r>
          </a:p>
          <a:p>
            <a:pPr>
              <a:buFont typeface="+mj-lt"/>
              <a:buAutoNum type="arabicPeriod"/>
            </a:pPr>
            <a:r>
              <a:rPr lang="fr-FR" b="1" dirty="0"/>
              <a:t>Domaine d’utilisation ou plage du mesurande</a:t>
            </a:r>
          </a:p>
          <a:p>
            <a:endParaRPr lang="fr-FR" b="1" dirty="0"/>
          </a:p>
          <a:p>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45610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12</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pPr marL="342900" indent="-342900">
              <a:buFont typeface="+mj-lt"/>
              <a:buAutoNum type="arabicPeriod"/>
            </a:pPr>
            <a:r>
              <a:rPr lang="fr-FR" dirty="0"/>
              <a:t>Performance / Caractéristique du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Statique:  Mesure vs </a:t>
            </a:r>
            <a:r>
              <a:rPr lang="fr-FR" b="1" dirty="0" err="1"/>
              <a:t>Mesurande</a:t>
            </a:r>
            <a:endParaRPr lang="fr-FR" b="1" dirty="0"/>
          </a:p>
          <a:p>
            <a:endParaRPr lang="fr-FR" b="1" dirty="0"/>
          </a:p>
          <a:p>
            <a:endParaRPr lang="fr-FR" b="1" dirty="0"/>
          </a:p>
          <a:p>
            <a:r>
              <a:rPr lang="fr-FR" b="1" dirty="0"/>
              <a:t>Dynamique : Mesure(t) vs </a:t>
            </a:r>
            <a:r>
              <a:rPr lang="fr-FR" b="1" dirty="0" err="1"/>
              <a:t>Mesurande</a:t>
            </a:r>
            <a:r>
              <a:rPr lang="fr-FR" b="1" dirty="0"/>
              <a:t>(t)</a:t>
            </a:r>
          </a:p>
          <a:p>
            <a:endParaRPr lang="fr-FR" dirty="0"/>
          </a:p>
          <a:p>
            <a:pPr lvl="3"/>
            <a:endParaRPr lang="fr-FR" dirty="0"/>
          </a:p>
          <a:p>
            <a:endParaRPr lang="fr-FR" dirty="0"/>
          </a:p>
          <a:p>
            <a:endParaRPr lang="fr-FR" dirty="0"/>
          </a:p>
          <a:p>
            <a:endParaRPr lang="fr-FR" baseline="-25000" dirty="0"/>
          </a:p>
        </p:txBody>
      </p:sp>
      <p:pic>
        <p:nvPicPr>
          <p:cNvPr id="2050" name="Picture 2" descr="Datasheet TSSP930 Vishay - Vista previa y descarg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1586" y="1430103"/>
            <a:ext cx="3734008" cy="483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8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13</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2. Contraintes liés au projet</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marL="0" indent="0">
              <a:buNone/>
            </a:pPr>
            <a:r>
              <a:rPr lang="fr-FR" b="1" dirty="0"/>
              <a:t>Contraintes non liées au mesurande</a:t>
            </a:r>
          </a:p>
          <a:p>
            <a:r>
              <a:rPr lang="fr-FR" b="1" dirty="0"/>
              <a:t>Coût</a:t>
            </a:r>
          </a:p>
          <a:p>
            <a:r>
              <a:rPr lang="fr-FR" b="1" dirty="0"/>
              <a:t>Fiabilité</a:t>
            </a:r>
          </a:p>
          <a:p>
            <a:r>
              <a:rPr lang="fr-FR" b="1" dirty="0"/>
              <a:t>Mis en œuvre</a:t>
            </a:r>
          </a:p>
          <a:p>
            <a:r>
              <a:rPr lang="fr-FR" b="1" dirty="0"/>
              <a:t>Consommation</a:t>
            </a:r>
          </a:p>
          <a:p>
            <a:r>
              <a:rPr lang="fr-FR" b="1" dirty="0"/>
              <a:t>C.E.M</a:t>
            </a:r>
          </a:p>
          <a:p>
            <a:r>
              <a:rPr lang="fr-FR" b="1" dirty="0"/>
              <a:t>Disponibilité</a:t>
            </a:r>
          </a:p>
          <a:p>
            <a:r>
              <a:rPr lang="fr-FR" b="1" dirty="0"/>
              <a:t>…</a:t>
            </a:r>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326129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14</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3. Domaine d’utilisation</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Utilisation nominale</a:t>
            </a:r>
          </a:p>
          <a:p>
            <a:pPr lvl="1"/>
            <a:r>
              <a:rPr lang="fr-FR" dirty="0"/>
              <a:t>Le capteur est utilisé dans l’étendue de </a:t>
            </a:r>
            <a:r>
              <a:rPr lang="fr-FR" dirty="0" err="1"/>
              <a:t>mesurande</a:t>
            </a:r>
            <a:r>
              <a:rPr lang="fr-FR" dirty="0"/>
              <a:t> spécifié par le constructeur. La mesure sera correcte</a:t>
            </a:r>
          </a:p>
          <a:p>
            <a:pPr lvl="1"/>
            <a:endParaRPr lang="fr-FR" b="1" dirty="0"/>
          </a:p>
          <a:p>
            <a:pPr marL="400050" indent="-285750"/>
            <a:r>
              <a:rPr lang="fr-FR" b="1" dirty="0"/>
              <a:t>Capteur soumis </a:t>
            </a:r>
            <a:r>
              <a:rPr lang="fr-FR" b="1" u="sng" dirty="0"/>
              <a:t>ponctuellement</a:t>
            </a:r>
            <a:r>
              <a:rPr lang="fr-FR" b="1" dirty="0"/>
              <a:t> à des mesurandes au-delà du nominale. </a:t>
            </a:r>
          </a:p>
          <a:p>
            <a:pPr marL="742950" lvl="1" indent="-285750"/>
            <a:r>
              <a:rPr lang="fr-FR" dirty="0"/>
              <a:t>Au retour dans la plage nominale, la mesure est toujours correcte</a:t>
            </a:r>
          </a:p>
          <a:p>
            <a:pPr marL="400050" indent="-285750"/>
            <a:endParaRPr lang="fr-FR" b="1" dirty="0"/>
          </a:p>
          <a:p>
            <a:pPr marL="400050" indent="-285750"/>
            <a:r>
              <a:rPr lang="fr-FR" b="1" dirty="0"/>
              <a:t>Capteur soumis à des mesurandes qui entraine une mesure erronée après retour dans la zone nominale.</a:t>
            </a:r>
          </a:p>
          <a:p>
            <a:pPr marL="742950" lvl="1" indent="-285750"/>
            <a:r>
              <a:rPr lang="fr-FR" dirty="0"/>
              <a:t>Le capteur doit être réétalonné</a:t>
            </a:r>
          </a:p>
          <a:p>
            <a:endParaRPr lang="fr-FR" dirty="0"/>
          </a:p>
          <a:p>
            <a:endParaRPr lang="fr-FR" dirty="0"/>
          </a:p>
          <a:p>
            <a:endParaRPr lang="fr-FR" baseline="-25000"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150" y="5095775"/>
            <a:ext cx="591398" cy="591398"/>
          </a:xfrm>
          <a:prstGeom prst="rect">
            <a:avLst/>
          </a:prstGeom>
        </p:spPr>
      </p:pic>
      <p:sp>
        <p:nvSpPr>
          <p:cNvPr id="8" name="Espace réservé du texte 2"/>
          <p:cNvSpPr txBox="1">
            <a:spLocks/>
          </p:cNvSpPr>
          <p:nvPr/>
        </p:nvSpPr>
        <p:spPr>
          <a:xfrm>
            <a:off x="2134973" y="4975217"/>
            <a:ext cx="8434704" cy="1006628"/>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r>
              <a:rPr lang="fr-FR" dirty="0"/>
              <a:t>Le capteur est aussi spécifié pour fonctionner de façon nominale dans certaines conditions hors </a:t>
            </a:r>
            <a:r>
              <a:rPr lang="fr-FR" dirty="0" err="1"/>
              <a:t>mesurande</a:t>
            </a:r>
            <a:r>
              <a:rPr lang="fr-FR" dirty="0"/>
              <a:t> (CEM, Température, Alimentation…)</a:t>
            </a:r>
          </a:p>
          <a:p>
            <a:endParaRPr lang="fr-FR" baseline="-25000" dirty="0"/>
          </a:p>
        </p:txBody>
      </p:sp>
    </p:spTree>
    <p:extLst>
      <p:ext uri="{BB962C8B-B14F-4D97-AF65-F5344CB8AC3E}">
        <p14:creationId xmlns:p14="http://schemas.microsoft.com/office/powerpoint/2010/main" val="391811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15</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Domaine d’utilisation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Exemple de capteur de couple</a:t>
            </a:r>
            <a:endParaRPr lang="fr-FR" dirty="0"/>
          </a:p>
          <a:p>
            <a:endParaRPr lang="fr-FR" dirty="0"/>
          </a:p>
          <a:p>
            <a:endParaRPr lang="fr-FR" baseline="-25000" dirty="0"/>
          </a:p>
        </p:txBody>
      </p:sp>
      <p:pic>
        <p:nvPicPr>
          <p:cNvPr id="10" name="Picture 2" descr="https://www.hbm.com/fileadmin/_processed_/7/a/csm_s1022_load-limits_ce71b3b5a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588" y="249309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9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16</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(Marketing vs réalité)</a:t>
            </a:r>
            <a:endParaRPr lang="en-US" dirty="0"/>
          </a:p>
        </p:txBody>
      </p:sp>
      <p:sp>
        <p:nvSpPr>
          <p:cNvPr id="17" name="Espace réservé du texte 2"/>
          <p:cNvSpPr>
            <a:spLocks noGrp="1"/>
          </p:cNvSpPr>
          <p:nvPr>
            <p:ph type="body" sz="quarter" idx="12"/>
          </p:nvPr>
        </p:nvSpPr>
        <p:spPr>
          <a:xfrm>
            <a:off x="429148" y="1907628"/>
            <a:ext cx="10455162" cy="4031055"/>
          </a:xfrm>
        </p:spPr>
        <p:txBody>
          <a:bodyPr>
            <a:normAutofit/>
          </a:bodyPr>
          <a:lstStyle/>
          <a:p>
            <a:r>
              <a:rPr lang="fr-FR" dirty="0"/>
              <a:t>On peut considérer le capteur comme un système à part entière dont on va vérifier les caractéristiques statiques. </a:t>
            </a:r>
          </a:p>
          <a:p>
            <a:r>
              <a:rPr lang="fr-FR" dirty="0"/>
              <a:t>La terminologie utilisé pour caractériser un capteur est normée (JCGM 200)</a:t>
            </a:r>
          </a:p>
          <a:p>
            <a:r>
              <a:rPr lang="fr-FR" dirty="0"/>
              <a:t>Procédure en statique:</a:t>
            </a:r>
          </a:p>
          <a:p>
            <a:endParaRPr lang="fr-FR" dirty="0"/>
          </a:p>
          <a:p>
            <a:endParaRPr lang="fr-FR" dirty="0"/>
          </a:p>
          <a:p>
            <a:pPr marL="800100" lvl="1" indent="-342900">
              <a:buFont typeface="+mj-lt"/>
              <a:buAutoNum type="arabicPeriod"/>
            </a:pPr>
            <a:r>
              <a:rPr lang="fr-FR" dirty="0"/>
              <a:t>Fixer une valeur de mesurande</a:t>
            </a:r>
          </a:p>
          <a:p>
            <a:pPr marL="800100" lvl="1" indent="-342900">
              <a:buFont typeface="+mj-lt"/>
              <a:buAutoNum type="arabicPeriod"/>
            </a:pPr>
            <a:r>
              <a:rPr lang="fr-FR" dirty="0"/>
              <a:t>Attendre la stabilité de la mesure</a:t>
            </a:r>
          </a:p>
          <a:p>
            <a:pPr marL="800100" lvl="1" indent="-342900">
              <a:buFont typeface="+mj-lt"/>
              <a:buAutoNum type="arabicPeriod"/>
            </a:pPr>
            <a:r>
              <a:rPr lang="fr-FR" dirty="0"/>
              <a:t>Relever la mesure et la comparer</a:t>
            </a:r>
          </a:p>
          <a:p>
            <a:pPr marL="457200" lvl="1" indent="0">
              <a:buNone/>
            </a:pPr>
            <a:r>
              <a:rPr lang="fr-FR" dirty="0"/>
              <a:t>	à celle d’un appareil référence </a:t>
            </a:r>
          </a:p>
          <a:p>
            <a:pPr marL="457200" lvl="1" indent="0">
              <a:buNone/>
            </a:pPr>
            <a:r>
              <a:rPr lang="fr-FR" dirty="0"/>
              <a:t>	(valeur vraie)</a:t>
            </a:r>
          </a:p>
        </p:txBody>
      </p:sp>
      <p:sp>
        <p:nvSpPr>
          <p:cNvPr id="2" name="Espace réservé du texte 4">
            <a:extLst>
              <a:ext uri="{FF2B5EF4-FFF2-40B4-BE49-F238E27FC236}">
                <a16:creationId xmlns:a16="http://schemas.microsoft.com/office/drawing/2014/main" id="{EE01FA7D-BEE0-E446-FEA6-C16B8C066585}"/>
              </a:ext>
            </a:extLst>
          </p:cNvPr>
          <p:cNvSpPr txBox="1">
            <a:spLocks/>
          </p:cNvSpPr>
          <p:nvPr/>
        </p:nvSpPr>
        <p:spPr>
          <a:xfrm>
            <a:off x="439308" y="3272013"/>
            <a:ext cx="802116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Procédure de caractérisation statique</a:t>
            </a:r>
            <a:endParaRPr lang="en-US" dirty="0"/>
          </a:p>
        </p:txBody>
      </p:sp>
    </p:spTree>
    <p:extLst>
      <p:ext uri="{BB962C8B-B14F-4D97-AF65-F5344CB8AC3E}">
        <p14:creationId xmlns:p14="http://schemas.microsoft.com/office/powerpoint/2010/main" val="151933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17</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sur une mesure: Erreur</a:t>
            </a:r>
            <a:endParaRPr lang="en-US" dirty="0"/>
          </a:p>
        </p:txBody>
      </p:sp>
      <mc:AlternateContent xmlns:mc="http://schemas.openxmlformats.org/markup-compatibility/2006" xmlns:a14="http://schemas.microsoft.com/office/drawing/2010/main">
        <mc:Choice Requires="a14">
          <p:sp>
            <p:nvSpPr>
              <p:cNvPr id="17" name="Espace réservé du texte 2"/>
              <p:cNvSpPr>
                <a:spLocks noGrp="1"/>
              </p:cNvSpPr>
              <p:nvPr>
                <p:ph type="body" sz="quarter" idx="12"/>
              </p:nvPr>
            </p:nvSpPr>
            <p:spPr>
              <a:xfrm>
                <a:off x="429148" y="1907628"/>
                <a:ext cx="9890509" cy="4031055"/>
              </a:xfrm>
            </p:spPr>
            <p:txBody>
              <a:bodyPr>
                <a:normAutofit/>
              </a:bodyPr>
              <a:lstStyle/>
              <a:p>
                <a:r>
                  <a:rPr lang="fr-FR" sz="1800" i="1" dirty="0">
                    <a:latin typeface="Cambria Math" panose="02040503050406030204" pitchFamily="18" charset="0"/>
                  </a:rPr>
                  <a:t>Exactitude</a:t>
                </a:r>
                <a:r>
                  <a:rPr lang="fr-FR" sz="1800" dirty="0"/>
                  <a:t> / </a:t>
                </a:r>
                <a14:m>
                  <m:oMath xmlns:m="http://schemas.openxmlformats.org/officeDocument/2006/math">
                    <m:r>
                      <a:rPr lang="fr-FR" sz="1800" i="1" dirty="0" smtClean="0">
                        <a:latin typeface="Cambria Math" panose="02040503050406030204" pitchFamily="18" charset="0"/>
                      </a:rPr>
                      <m:t>𝐸𝑟𝑟𝑒𝑢𝑟</m:t>
                    </m:r>
                    <m:r>
                      <a:rPr lang="fr-FR" sz="1800" i="1" dirty="0" smtClean="0">
                        <a:latin typeface="Cambria Math" panose="02040503050406030204" pitchFamily="18" charset="0"/>
                      </a:rPr>
                      <m:t> </m:t>
                    </m:r>
                    <m:r>
                      <a:rPr lang="fr-FR" sz="1800" b="0" i="1" dirty="0" smtClean="0">
                        <a:latin typeface="Cambria Math" panose="02040503050406030204" pitchFamily="18" charset="0"/>
                      </a:rPr>
                      <m:t>𝐴𝑏𝑠𝑜𝑙𝑢𝑒</m:t>
                    </m:r>
                    <m:r>
                      <a:rPr lang="fr-FR" sz="1800" b="0" i="1" dirty="0" smtClean="0">
                        <a:latin typeface="Cambria Math" panose="02040503050406030204" pitchFamily="18" charset="0"/>
                      </a:rPr>
                      <m:t> =</m:t>
                    </m:r>
                    <m:d>
                      <m:dPr>
                        <m:begChr m:val="|"/>
                        <m:endChr m:val="|"/>
                        <m:ctrlPr>
                          <a:rPr lang="fr-FR" sz="1800" b="0" i="1" dirty="0" smtClean="0">
                            <a:latin typeface="Cambria Math" panose="02040503050406030204" pitchFamily="18" charset="0"/>
                            <a:ea typeface="Cambria Math" panose="02040503050406030204" pitchFamily="18" charset="0"/>
                          </a:rPr>
                        </m:ctrlPr>
                      </m:dPr>
                      <m:e>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𝑀𝑒𝑠𝑢𝑟𝑒</m:t>
                        </m:r>
                        <m:r>
                          <a:rPr lang="fr-FR" sz="1800" b="0" i="1" dirty="0" smtClean="0">
                            <a:latin typeface="Cambria Math" panose="02040503050406030204" pitchFamily="18" charset="0"/>
                            <a:ea typeface="Cambria Math" panose="02040503050406030204" pitchFamily="18" charset="0"/>
                          </a:rPr>
                          <m:t> −</m:t>
                        </m:r>
                        <m:r>
                          <a:rPr lang="fr-FR" sz="1800" b="0" i="1" dirty="0" smtClean="0">
                            <a:solidFill>
                              <a:srgbClr val="00B050"/>
                            </a:solidFill>
                            <a:latin typeface="Cambria Math" panose="02040503050406030204" pitchFamily="18" charset="0"/>
                            <a:ea typeface="Cambria Math" panose="02040503050406030204" pitchFamily="18" charset="0"/>
                          </a:rPr>
                          <m:t>𝑀𝑒𝑠𝑢𝑟𝑒</m:t>
                        </m:r>
                        <m:r>
                          <a:rPr lang="fr-FR" sz="1800" b="0" i="1" dirty="0" smtClean="0">
                            <a:solidFill>
                              <a:srgbClr val="00B050"/>
                            </a:solidFill>
                            <a:latin typeface="Cambria Math" panose="02040503050406030204" pitchFamily="18" charset="0"/>
                            <a:ea typeface="Cambria Math" panose="02040503050406030204" pitchFamily="18" charset="0"/>
                          </a:rPr>
                          <m:t> </m:t>
                        </m:r>
                        <m:r>
                          <a:rPr lang="fr-FR" sz="1800" b="0" i="1" dirty="0" smtClean="0">
                            <a:solidFill>
                              <a:srgbClr val="00B050"/>
                            </a:solidFill>
                            <a:latin typeface="Cambria Math" panose="02040503050406030204" pitchFamily="18" charset="0"/>
                            <a:ea typeface="Cambria Math" panose="02040503050406030204" pitchFamily="18" charset="0"/>
                          </a:rPr>
                          <m:t>𝑅𝑒𝑓</m:t>
                        </m:r>
                        <m:r>
                          <a:rPr lang="fr-FR" sz="1800" b="0" i="1" dirty="0" smtClean="0">
                            <a:solidFill>
                              <a:srgbClr val="00B050"/>
                            </a:solidFill>
                            <a:latin typeface="Cambria Math" panose="02040503050406030204" pitchFamily="18" charset="0"/>
                            <a:ea typeface="Cambria Math" panose="02040503050406030204" pitchFamily="18" charset="0"/>
                          </a:rPr>
                          <m:t> </m:t>
                        </m:r>
                      </m:e>
                    </m:d>
                  </m:oMath>
                </a14:m>
                <a:endParaRPr lang="fr-FR" sz="1800" b="0" dirty="0">
                  <a:ea typeface="Cambria Math" panose="02040503050406030204" pitchFamily="18" charset="0"/>
                </a:endParaRPr>
              </a:p>
              <a:p>
                <a:pPr lvl="1"/>
                <a:r>
                  <a:rPr lang="fr-FR" b="0" dirty="0">
                    <a:ea typeface="Cambria Math" panose="02040503050406030204" pitchFamily="18" charset="0"/>
                  </a:rPr>
                  <a:t>Exprimée dans l’unité de mesure </a:t>
                </a:r>
              </a:p>
              <a:p>
                <a:pPr marL="0" indent="0">
                  <a:buNone/>
                </a:pPr>
                <a:endParaRPr lang="fr-FR" dirty="0"/>
              </a:p>
              <a:p>
                <a14:m>
                  <m:oMath xmlns:m="http://schemas.openxmlformats.org/officeDocument/2006/math">
                    <m:r>
                      <a:rPr lang="fr-FR" sz="1800" b="0" i="1" smtClean="0">
                        <a:latin typeface="Cambria Math" panose="02040503050406030204" pitchFamily="18" charset="0"/>
                        <a:ea typeface="Cambria Math" panose="02040503050406030204" pitchFamily="18" charset="0"/>
                      </a:rPr>
                      <m:t>𝐸𝑟𝑟𝑒𝑢𝑟</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𝑅𝑒𝑙𝑎𝑡𝑖𝑣𝑒</m:t>
                    </m:r>
                    <m:r>
                      <a:rPr lang="fr-FR" sz="1800" i="1" smtClean="0">
                        <a:latin typeface="Cambria Math" panose="02040503050406030204" pitchFamily="18" charset="0"/>
                        <a:ea typeface="Cambria Math" panose="02040503050406030204" pitchFamily="18" charset="0"/>
                      </a:rPr>
                      <m:t>=</m:t>
                    </m:r>
                    <m:f>
                      <m:fPr>
                        <m:ctrlPr>
                          <a:rPr lang="fr-FR" sz="1800" i="1" smtClean="0">
                            <a:latin typeface="Cambria Math" panose="02040503050406030204" pitchFamily="18" charset="0"/>
                          </a:rPr>
                        </m:ctrlPr>
                      </m:fPr>
                      <m:num>
                        <m:r>
                          <a:rPr lang="fr-FR" sz="1800" b="0" i="1" smtClean="0">
                            <a:latin typeface="Cambria Math" panose="02040503050406030204" pitchFamily="18" charset="0"/>
                          </a:rPr>
                          <m:t>(</m:t>
                        </m:r>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solidFill>
                              <a:srgbClr val="00B050"/>
                            </a:solidFill>
                            <a:latin typeface="Cambria Math" panose="02040503050406030204" pitchFamily="18" charset="0"/>
                          </a:rPr>
                          <m:t>𝑀𝑒𝑠𝑢𝑟𝑒</m:t>
                        </m:r>
                        <m:r>
                          <a:rPr lang="fr-FR" sz="1800" b="0" i="1" smtClean="0">
                            <a:solidFill>
                              <a:srgbClr val="00B050"/>
                            </a:solidFill>
                            <a:latin typeface="Cambria Math" panose="02040503050406030204" pitchFamily="18" charset="0"/>
                          </a:rPr>
                          <m:t> </m:t>
                        </m:r>
                        <m:r>
                          <a:rPr lang="fr-FR" sz="1800" b="0" i="1" smtClean="0">
                            <a:solidFill>
                              <a:srgbClr val="00B050"/>
                            </a:solidFill>
                            <a:latin typeface="Cambria Math" panose="02040503050406030204" pitchFamily="18" charset="0"/>
                          </a:rPr>
                          <m:t>𝑅𝑒𝑓</m:t>
                        </m:r>
                        <m:r>
                          <a:rPr lang="fr-FR" sz="1800" b="0" i="1" smtClean="0">
                            <a:latin typeface="Cambria Math" panose="02040503050406030204" pitchFamily="18" charset="0"/>
                          </a:rPr>
                          <m:t>)</m:t>
                        </m:r>
                      </m:num>
                      <m:den>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𝑀𝑎𝑥</m:t>
                        </m:r>
                      </m:den>
                    </m:f>
                    <m:r>
                      <a:rPr lang="fr-FR" sz="1800" i="1">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100</m:t>
                    </m:r>
                  </m:oMath>
                </a14:m>
                <a:endParaRPr lang="fr-FR" sz="1800" dirty="0"/>
              </a:p>
              <a:p>
                <a:pPr lvl="1"/>
                <a:r>
                  <a:rPr lang="fr-FR" dirty="0"/>
                  <a:t>Exprimée en pourcentage</a:t>
                </a:r>
              </a:p>
              <a:p>
                <a:endParaRPr lang="fr-FR" dirty="0"/>
              </a:p>
              <a:p>
                <a:endParaRPr lang="fr-FR" dirty="0"/>
              </a:p>
            </p:txBody>
          </p:sp>
        </mc:Choice>
        <mc:Fallback xmlns="">
          <p:sp>
            <p:nvSpPr>
              <p:cNvPr id="17" name="Espace réservé du texte 2"/>
              <p:cNvSpPr>
                <a:spLocks noGrp="1" noRot="1" noChangeAspect="1" noMove="1" noResize="1" noEditPoints="1" noAdjustHandles="1" noChangeArrowheads="1" noChangeShapeType="1" noTextEdit="1"/>
              </p:cNvSpPr>
              <p:nvPr>
                <p:ph type="body" sz="quarter" idx="12"/>
              </p:nvPr>
            </p:nvSpPr>
            <p:spPr>
              <a:xfrm>
                <a:off x="429148" y="1907628"/>
                <a:ext cx="9890509" cy="4031055"/>
              </a:xfrm>
              <a:blipFill>
                <a:blip r:embed="rId3"/>
                <a:stretch>
                  <a:fillRect l="-493" t="-1664"/>
                </a:stretch>
              </a:blipFill>
            </p:spPr>
            <p:txBody>
              <a:bodyPr/>
              <a:lstStyle/>
              <a:p>
                <a:r>
                  <a:rPr lang="fr-FR">
                    <a:noFill/>
                  </a:rPr>
                  <a:t> </a:t>
                </a:r>
              </a:p>
            </p:txBody>
          </p:sp>
        </mc:Fallback>
      </mc:AlternateContent>
    </p:spTree>
    <p:extLst>
      <p:ext uri="{BB962C8B-B14F-4D97-AF65-F5344CB8AC3E}">
        <p14:creationId xmlns:p14="http://schemas.microsoft.com/office/powerpoint/2010/main" val="93669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18</a:t>
            </a:fld>
            <a:endParaRPr lang="en-US"/>
          </a:p>
        </p:txBody>
      </p:sp>
      <p:sp>
        <p:nvSpPr>
          <p:cNvPr id="17" name="Espace réservé du texte 2"/>
          <p:cNvSpPr>
            <a:spLocks noGrp="1"/>
          </p:cNvSpPr>
          <p:nvPr>
            <p:ph type="body" sz="quarter" idx="12"/>
          </p:nvPr>
        </p:nvSpPr>
        <p:spPr>
          <a:xfrm>
            <a:off x="429148" y="1907628"/>
            <a:ext cx="10455162" cy="4031055"/>
          </a:xfrm>
        </p:spPr>
        <p:txBody>
          <a:bodyPr>
            <a:normAutofit/>
          </a:bodyPr>
          <a:lstStyle/>
          <a:p>
            <a:pPr marL="0" indent="0">
              <a:buNone/>
            </a:pPr>
            <a:endParaRPr lang="fr-FR" dirty="0"/>
          </a:p>
          <a:p>
            <a:endParaRPr lang="fr-FR" dirty="0"/>
          </a:p>
          <a:p>
            <a:pPr marL="800100" lvl="1" indent="-342900">
              <a:buFont typeface="+mj-lt"/>
              <a:buAutoNum type="arabicPeriod"/>
            </a:pPr>
            <a:r>
              <a:rPr lang="fr-FR" dirty="0"/>
              <a:t>Fixer une valeur de mesurande</a:t>
            </a:r>
          </a:p>
          <a:p>
            <a:pPr marL="800100" lvl="1" indent="-342900">
              <a:buFont typeface="+mj-lt"/>
              <a:buAutoNum type="arabicPeriod"/>
            </a:pPr>
            <a:r>
              <a:rPr lang="fr-FR" dirty="0"/>
              <a:t>Attendre la stabilité de la mesure</a:t>
            </a:r>
          </a:p>
          <a:p>
            <a:pPr marL="800100" lvl="1" indent="-342900">
              <a:buFont typeface="+mj-lt"/>
              <a:buAutoNum type="arabicPeriod"/>
            </a:pPr>
            <a:r>
              <a:rPr lang="fr-FR" dirty="0"/>
              <a:t>Relever la mesure et la comparer</a:t>
            </a:r>
          </a:p>
          <a:p>
            <a:pPr marL="457200" lvl="1" indent="0">
              <a:buNone/>
            </a:pPr>
            <a:r>
              <a:rPr lang="fr-FR" dirty="0"/>
              <a:t>	à celle d’un appareil référence </a:t>
            </a:r>
          </a:p>
          <a:p>
            <a:pPr marL="457200" lvl="1" indent="0">
              <a:buNone/>
            </a:pPr>
            <a:r>
              <a:rPr lang="fr-FR" dirty="0"/>
              <a:t>	(valeur vraie)</a:t>
            </a:r>
          </a:p>
        </p:txBody>
      </p:sp>
      <p:sp>
        <p:nvSpPr>
          <p:cNvPr id="3" name="ZoneTexte 2"/>
          <p:cNvSpPr txBox="1"/>
          <p:nvPr/>
        </p:nvSpPr>
        <p:spPr>
          <a:xfrm>
            <a:off x="5914232" y="2952426"/>
            <a:ext cx="4605526" cy="369332"/>
          </a:xfrm>
          <a:prstGeom prst="rect">
            <a:avLst/>
          </a:prstGeom>
          <a:noFill/>
        </p:spPr>
        <p:txBody>
          <a:bodyPr wrap="square" rtlCol="0">
            <a:spAutoFit/>
          </a:bodyPr>
          <a:lstStyle/>
          <a:p>
            <a:r>
              <a:rPr lang="fr-FR" dirty="0"/>
              <a:t>A répéter afin de mesurer la dispersion</a:t>
            </a:r>
            <a:endParaRPr lang="en-US" dirty="0"/>
          </a:p>
        </p:txBody>
      </p:sp>
      <p:sp>
        <p:nvSpPr>
          <p:cNvPr id="8" name="Flèche courbée vers le haut 7"/>
          <p:cNvSpPr/>
          <p:nvPr/>
        </p:nvSpPr>
        <p:spPr>
          <a:xfrm rot="16200000">
            <a:off x="4757318" y="2617256"/>
            <a:ext cx="970010" cy="13438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Espace réservé du texte 4">
            <a:extLst>
              <a:ext uri="{FF2B5EF4-FFF2-40B4-BE49-F238E27FC236}">
                <a16:creationId xmlns:a16="http://schemas.microsoft.com/office/drawing/2014/main" id="{EE01FA7D-BEE0-E446-FEA6-C16B8C066585}"/>
              </a:ext>
            </a:extLst>
          </p:cNvPr>
          <p:cNvSpPr txBox="1">
            <a:spLocks/>
          </p:cNvSpPr>
          <p:nvPr/>
        </p:nvSpPr>
        <p:spPr>
          <a:xfrm>
            <a:off x="429148" y="1433242"/>
            <a:ext cx="802116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Procédure de caractérisation statique</a:t>
            </a:r>
            <a:endParaRPr lang="en-US" dirty="0"/>
          </a:p>
        </p:txBody>
      </p:sp>
    </p:spTree>
    <p:extLst>
      <p:ext uri="{BB962C8B-B14F-4D97-AF65-F5344CB8AC3E}">
        <p14:creationId xmlns:p14="http://schemas.microsoft.com/office/powerpoint/2010/main" val="3672770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19</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sur une campagne de mesure: Erreur</a:t>
            </a:r>
            <a:endParaRPr lang="en-US" dirty="0"/>
          </a:p>
        </p:txBody>
      </p:sp>
      <p:sp>
        <p:nvSpPr>
          <p:cNvPr id="1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r>
              <a:rPr lang="fr-FR" dirty="0"/>
              <a:t>Report de la campagne de mesure sur un histogramme</a:t>
            </a:r>
          </a:p>
          <a:p>
            <a:endParaRPr lang="fr-FR" dirty="0"/>
          </a:p>
          <a:p>
            <a:endParaRPr lang="fr-FR" dirty="0"/>
          </a:p>
          <a:p>
            <a:endParaRPr lang="fr-FR" dirty="0"/>
          </a:p>
          <a:p>
            <a:endParaRPr lang="fr-FR" dirty="0"/>
          </a:p>
        </p:txBody>
      </p:sp>
      <p:pic>
        <p:nvPicPr>
          <p:cNvPr id="7" name="Image 6"/>
          <p:cNvPicPr>
            <a:picLocks noChangeAspect="1"/>
          </p:cNvPicPr>
          <p:nvPr/>
        </p:nvPicPr>
        <p:blipFill>
          <a:blip r:embed="rId3"/>
          <a:stretch>
            <a:fillRect/>
          </a:stretch>
        </p:blipFill>
        <p:spPr>
          <a:xfrm>
            <a:off x="5644554" y="3817485"/>
            <a:ext cx="3781425" cy="2085975"/>
          </a:xfrm>
          <a:prstGeom prst="rect">
            <a:avLst/>
          </a:prstGeom>
        </p:spPr>
      </p:pic>
      <p:sp>
        <p:nvSpPr>
          <p:cNvPr id="10" name="ZoneTexte 9"/>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p:cxnSp>
        <p:nvCxnSpPr>
          <p:cNvPr id="2" name="Connecteur droit avec flèche 1">
            <a:extLst>
              <a:ext uri="{FF2B5EF4-FFF2-40B4-BE49-F238E27FC236}">
                <a16:creationId xmlns:a16="http://schemas.microsoft.com/office/drawing/2014/main" id="{EEB7E6FE-2429-34D3-4531-09E5EE4574ED}"/>
              </a:ext>
            </a:extLst>
          </p:cNvPr>
          <p:cNvCxnSpPr/>
          <p:nvPr/>
        </p:nvCxnSpPr>
        <p:spPr>
          <a:xfrm flipV="1">
            <a:off x="6971070"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E27EE337-0EE6-0900-401A-0DB545853C84}"/>
              </a:ext>
            </a:extLst>
          </p:cNvPr>
          <p:cNvSpPr txBox="1"/>
          <p:nvPr/>
        </p:nvSpPr>
        <p:spPr>
          <a:xfrm rot="16200000">
            <a:off x="6102182" y="1972069"/>
            <a:ext cx="1643744" cy="369332"/>
          </a:xfrm>
          <a:prstGeom prst="rect">
            <a:avLst/>
          </a:prstGeom>
          <a:noFill/>
        </p:spPr>
        <p:txBody>
          <a:bodyPr wrap="square" rtlCol="0">
            <a:spAutoFit/>
          </a:bodyPr>
          <a:lstStyle/>
          <a:p>
            <a:r>
              <a:rPr lang="fr-FR" dirty="0">
                <a:solidFill>
                  <a:srgbClr val="00B050"/>
                </a:solidFill>
              </a:rPr>
              <a:t>Mesure </a:t>
            </a:r>
            <a:r>
              <a:rPr lang="fr-FR" dirty="0" err="1">
                <a:solidFill>
                  <a:srgbClr val="00B050"/>
                </a:solidFill>
              </a:rPr>
              <a:t>Ref</a:t>
            </a:r>
            <a:endParaRPr lang="en-US" dirty="0">
              <a:solidFill>
                <a:srgbClr val="00B050"/>
              </a:solidFill>
            </a:endParaRPr>
          </a:p>
        </p:txBody>
      </p:sp>
    </p:spTree>
    <p:extLst>
      <p:ext uri="{BB962C8B-B14F-4D97-AF65-F5344CB8AC3E}">
        <p14:creationId xmlns:p14="http://schemas.microsoft.com/office/powerpoint/2010/main" val="259940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4CEE3-23A2-474D-A3AA-17AB4AD19FFE}"/>
              </a:ext>
            </a:extLst>
          </p:cNvPr>
          <p:cNvSpPr>
            <a:spLocks noGrp="1"/>
          </p:cNvSpPr>
          <p:nvPr>
            <p:ph type="title"/>
          </p:nvPr>
        </p:nvSpPr>
        <p:spPr/>
        <p:txBody>
          <a:bodyPr/>
          <a:lstStyle/>
          <a:p>
            <a:r>
              <a:rPr lang="fr-FR" dirty="0"/>
              <a:t>Chaine d’acquisition</a:t>
            </a:r>
          </a:p>
        </p:txBody>
      </p:sp>
      <p:sp>
        <p:nvSpPr>
          <p:cNvPr id="3" name="Espace réservé du texte 2">
            <a:extLst>
              <a:ext uri="{FF2B5EF4-FFF2-40B4-BE49-F238E27FC236}">
                <a16:creationId xmlns:a16="http://schemas.microsoft.com/office/drawing/2014/main" id="{8558197C-46B6-4052-9E3C-606CF7BD01D9}"/>
              </a:ext>
            </a:extLst>
          </p:cNvPr>
          <p:cNvSpPr>
            <a:spLocks noGrp="1"/>
          </p:cNvSpPr>
          <p:nvPr>
            <p:ph type="body" sz="quarter" idx="10"/>
          </p:nvPr>
        </p:nvSpPr>
        <p:spPr/>
        <p:txBody>
          <a:bodyPr lIns="91440" tIns="45720" rIns="91440" bIns="45720" anchor="ctr" anchorCtr="1"/>
          <a:lstStyle/>
          <a:p>
            <a:pPr algn="ctr"/>
            <a:r>
              <a:rPr lang="fr-FR" dirty="0"/>
              <a:t>1</a:t>
            </a:r>
          </a:p>
        </p:txBody>
      </p:sp>
    </p:spTree>
    <p:extLst>
      <p:ext uri="{BB962C8B-B14F-4D97-AF65-F5344CB8AC3E}">
        <p14:creationId xmlns:p14="http://schemas.microsoft.com/office/powerpoint/2010/main" val="120868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20</a:t>
            </a:fld>
            <a:endParaRPr lang="en-US"/>
          </a:p>
        </p:txBody>
      </p:sp>
      <p:sp>
        <p:nvSpPr>
          <p:cNvPr id="18" name="Espace réservé du texte 4"/>
          <p:cNvSpPr>
            <a:spLocks noGrp="1"/>
          </p:cNvSpPr>
          <p:nvPr>
            <p:ph type="body" sz="quarter" idx="17"/>
          </p:nvPr>
        </p:nvSpPr>
        <p:spPr>
          <a:xfrm>
            <a:off x="429148" y="1400685"/>
            <a:ext cx="8021168" cy="366706"/>
          </a:xfrm>
        </p:spPr>
        <p:txBody>
          <a:bodyPr/>
          <a:lstStyle/>
          <a:p>
            <a:r>
              <a:rPr lang="fr-FR" dirty="0"/>
              <a:t>Rappel mathématiques</a:t>
            </a:r>
            <a:endParaRPr lang="en-US" dirty="0"/>
          </a:p>
        </p:txBody>
      </p:sp>
      <p:sp>
        <p:nvSpPr>
          <p:cNvPr id="1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mc:AlternateContent xmlns:mc="http://schemas.openxmlformats.org/markup-compatibility/2006" xmlns:a14="http://schemas.microsoft.com/office/drawing/2010/main">
        <mc:Choice Requires="a14">
          <p:sp>
            <p:nvSpPr>
              <p:cNvPr id="7" name="Espace réservé du texte 2"/>
              <p:cNvSpPr txBox="1">
                <a:spLocks/>
              </p:cNvSpPr>
              <p:nvPr/>
            </p:nvSpPr>
            <p:spPr>
              <a:xfrm>
                <a:off x="581548" y="1724370"/>
                <a:ext cx="9890509" cy="500155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r>
                  <a:rPr lang="fr-FR" dirty="0"/>
                  <a:t>Moyenne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oMath>
                </a14:m>
                <a:endParaRPr lang="fr-FR" dirty="0"/>
              </a:p>
              <a:p>
                <a:endParaRPr lang="fr-FR" dirty="0"/>
              </a:p>
              <a:p>
                <a:endParaRPr lang="fr-FR" dirty="0"/>
              </a:p>
              <a:p>
                <a:r>
                  <a:rPr lang="fr-FR" dirty="0"/>
                  <a:t>Variance</a:t>
                </a:r>
              </a:p>
              <a:p>
                <a:endParaRPr lang="fr-FR" dirty="0"/>
              </a:p>
              <a:p>
                <a:endParaRPr lang="fr-FR" b="1" dirty="0"/>
              </a:p>
              <a:p>
                <a:endParaRPr lang="fr-FR" b="1" dirty="0"/>
              </a:p>
              <a:p>
                <a:endParaRPr lang="fr-FR" b="1" dirty="0"/>
              </a:p>
              <a:p>
                <a:endParaRPr lang="fr-FR" b="1" dirty="0"/>
              </a:p>
              <a:p>
                <a:endParaRPr lang="fr-FR" b="1" dirty="0"/>
              </a:p>
              <a:p>
                <a:r>
                  <a:rPr lang="fr-FR" dirty="0"/>
                  <a:t>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r>
                      <a:rPr lang="fr-FR" sz="1800" b="0" i="1" smtClean="0">
                        <a:latin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𝑉</m:t>
                    </m:r>
                  </m:oMath>
                </a14:m>
                <a:endParaRPr lang="fr-FR" sz="1800" dirty="0">
                  <a:ea typeface="Cambria Math" panose="02040503050406030204" pitchFamily="18" charset="0"/>
                </a:endParaRP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7" name="Espace réservé du texte 2"/>
              <p:cNvSpPr txBox="1">
                <a:spLocks noRot="1" noChangeAspect="1" noMove="1" noResize="1" noEditPoints="1" noAdjustHandles="1" noChangeArrowheads="1" noChangeShapeType="1" noTextEdit="1"/>
              </p:cNvSpPr>
              <p:nvPr/>
            </p:nvSpPr>
            <p:spPr>
              <a:xfrm>
                <a:off x="581548" y="1724370"/>
                <a:ext cx="9890509" cy="5001550"/>
              </a:xfrm>
              <a:prstGeom prst="rect">
                <a:avLst/>
              </a:prstGeom>
              <a:blipFill>
                <a:blip r:embed="rId3"/>
                <a:stretch>
                  <a:fillRect l="-246"/>
                </a:stretch>
              </a:blipFill>
            </p:spPr>
            <p:txBody>
              <a:bodyPr/>
              <a:lstStyle/>
              <a:p>
                <a:r>
                  <a:rPr lang="fr-FR">
                    <a:noFill/>
                  </a:rPr>
                  <a:t> </a:t>
                </a:r>
              </a:p>
            </p:txBody>
          </p:sp>
        </mc:Fallback>
      </mc:AlternateContent>
      <p:pic>
        <p:nvPicPr>
          <p:cNvPr id="8" name="Image 7"/>
          <p:cNvPicPr>
            <a:picLocks noChangeAspect="1"/>
          </p:cNvPicPr>
          <p:nvPr/>
        </p:nvPicPr>
        <p:blipFill>
          <a:blip r:embed="rId4"/>
          <a:stretch>
            <a:fillRect/>
          </a:stretch>
        </p:blipFill>
        <p:spPr>
          <a:xfrm>
            <a:off x="5601468" y="3835543"/>
            <a:ext cx="3781425" cy="2085975"/>
          </a:xfrm>
          <a:prstGeom prst="rect">
            <a:avLst/>
          </a:prstGeom>
        </p:spPr>
      </p:pic>
      <p:cxnSp>
        <p:nvCxnSpPr>
          <p:cNvPr id="13" name="Connecteur droit avec flèche 12"/>
          <p:cNvCxnSpPr/>
          <p:nvPr/>
        </p:nvCxnSpPr>
        <p:spPr>
          <a:xfrm flipV="1">
            <a:off x="7693742"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rot="16200000">
            <a:off x="6834997" y="1962769"/>
            <a:ext cx="1643744" cy="369332"/>
          </a:xfrm>
          <a:prstGeom prst="rect">
            <a:avLst/>
          </a:prstGeom>
          <a:noFill/>
        </p:spPr>
        <p:txBody>
          <a:bodyPr wrap="square" rtlCol="0">
            <a:spAutoFit/>
          </a:bodyPr>
          <a:lstStyle/>
          <a:p>
            <a:r>
              <a:rPr lang="fr-FR" dirty="0"/>
              <a:t>Moyenne</a:t>
            </a:r>
            <a:endParaRPr lang="en-US" dirty="0"/>
          </a:p>
        </p:txBody>
      </p:sp>
      <p:cxnSp>
        <p:nvCxnSpPr>
          <p:cNvPr id="16" name="Connecteur droit avec flèche 15"/>
          <p:cNvCxnSpPr/>
          <p:nvPr/>
        </p:nvCxnSpPr>
        <p:spPr>
          <a:xfrm flipV="1">
            <a:off x="7796982" y="5035128"/>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ZoneTexte 14"/>
              <p:cNvSpPr txBox="1"/>
              <p:nvPr/>
            </p:nvSpPr>
            <p:spPr>
              <a:xfrm>
                <a:off x="8416414" y="4388797"/>
                <a:ext cx="2650037" cy="461665"/>
              </a:xfrm>
              <a:prstGeom prst="rect">
                <a:avLst/>
              </a:prstGeom>
              <a:noFill/>
            </p:spPr>
            <p:txBody>
              <a:bodyPr wrap="square" rtlCol="0">
                <a:spAutoFit/>
              </a:bodyPr>
              <a:lstStyle/>
              <a:p>
                <a:r>
                  <a:rPr lang="fr-FR" sz="1200" dirty="0"/>
                  <a:t>Ecart Type </a:t>
                </a:r>
                <a14:m>
                  <m:oMath xmlns:m="http://schemas.openxmlformats.org/officeDocument/2006/math">
                    <m:r>
                      <a:rPr lang="fr-FR" sz="1200" b="0" i="1" smtClean="0">
                        <a:latin typeface="Cambria Math" panose="02040503050406030204" pitchFamily="18" charset="0"/>
                        <a:ea typeface="Cambria Math" panose="02040503050406030204" pitchFamily="18" charset="0"/>
                      </a:rPr>
                      <m:t>𝜎</m:t>
                    </m:r>
                  </m:oMath>
                </a14:m>
                <a:endParaRPr lang="en-US" sz="1200" dirty="0"/>
              </a:p>
              <a:p>
                <a:r>
                  <a:rPr lang="en-US" sz="1200" dirty="0" err="1"/>
                  <a:t>Fidélité</a:t>
                </a:r>
                <a:endParaRPr lang="en-US" sz="1200" dirty="0"/>
              </a:p>
            </p:txBody>
          </p:sp>
        </mc:Choice>
        <mc:Fallback xmlns="">
          <p:sp>
            <p:nvSpPr>
              <p:cNvPr id="15" name="ZoneTexte 14"/>
              <p:cNvSpPr txBox="1">
                <a:spLocks noRot="1" noChangeAspect="1" noMove="1" noResize="1" noEditPoints="1" noAdjustHandles="1" noChangeArrowheads="1" noChangeShapeType="1" noTextEdit="1"/>
              </p:cNvSpPr>
              <p:nvPr/>
            </p:nvSpPr>
            <p:spPr>
              <a:xfrm>
                <a:off x="8416414" y="4388797"/>
                <a:ext cx="2650037" cy="461665"/>
              </a:xfrm>
              <a:prstGeom prst="rect">
                <a:avLst/>
              </a:prstGeom>
              <a:blipFill>
                <a:blip r:embed="rId5"/>
                <a:stretch>
                  <a:fillRect l="-230" t="-1316" b="-9211"/>
                </a:stretch>
              </a:blipFill>
            </p:spPr>
            <p:txBody>
              <a:bodyPr/>
              <a:lstStyle/>
              <a:p>
                <a:r>
                  <a:rPr lang="fr-FR">
                    <a:noFill/>
                  </a:rPr>
                  <a:t> </a:t>
                </a:r>
              </a:p>
            </p:txBody>
          </p:sp>
        </mc:Fallback>
      </mc:AlternateContent>
      <p:sp>
        <p:nvSpPr>
          <p:cNvPr id="19" name="Forme libre 18"/>
          <p:cNvSpPr/>
          <p:nvPr/>
        </p:nvSpPr>
        <p:spPr>
          <a:xfrm>
            <a:off x="6233648" y="4232199"/>
            <a:ext cx="2713702" cy="1352524"/>
          </a:xfrm>
          <a:custGeom>
            <a:avLst/>
            <a:gdLst>
              <a:gd name="connsiteX0" fmla="*/ 0 w 3333135"/>
              <a:gd name="connsiteY0" fmla="*/ 1478626 h 1478626"/>
              <a:gd name="connsiteX1" fmla="*/ 914400 w 3333135"/>
              <a:gd name="connsiteY1" fmla="*/ 465903 h 1478626"/>
              <a:gd name="connsiteX2" fmla="*/ 1327355 w 3333135"/>
              <a:gd name="connsiteY2" fmla="*/ 131606 h 1478626"/>
              <a:gd name="connsiteX3" fmla="*/ 1651819 w 3333135"/>
              <a:gd name="connsiteY3" fmla="*/ 3787 h 1478626"/>
              <a:gd name="connsiteX4" fmla="*/ 2172929 w 3333135"/>
              <a:gd name="connsiteY4" fmla="*/ 259426 h 1478626"/>
              <a:gd name="connsiteX5" fmla="*/ 2566219 w 3333135"/>
              <a:gd name="connsiteY5" fmla="*/ 711709 h 1478626"/>
              <a:gd name="connsiteX6" fmla="*/ 2930013 w 3333135"/>
              <a:gd name="connsiteY6" fmla="*/ 1154161 h 1478626"/>
              <a:gd name="connsiteX7" fmla="*/ 3146322 w 3333135"/>
              <a:gd name="connsiteY7" fmla="*/ 1409800 h 1478626"/>
              <a:gd name="connsiteX8" fmla="*/ 3333135 w 3333135"/>
              <a:gd name="connsiteY8" fmla="*/ 1458961 h 147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135" h="1478626">
                <a:moveTo>
                  <a:pt x="0" y="1478626"/>
                </a:moveTo>
                <a:cubicBezTo>
                  <a:pt x="346587" y="1084516"/>
                  <a:pt x="693174" y="690406"/>
                  <a:pt x="914400" y="465903"/>
                </a:cubicBezTo>
                <a:cubicBezTo>
                  <a:pt x="1135626" y="241400"/>
                  <a:pt x="1204452" y="208625"/>
                  <a:pt x="1327355" y="131606"/>
                </a:cubicBezTo>
                <a:cubicBezTo>
                  <a:pt x="1450258" y="54587"/>
                  <a:pt x="1510890" y="-17516"/>
                  <a:pt x="1651819" y="3787"/>
                </a:cubicBezTo>
                <a:cubicBezTo>
                  <a:pt x="1792748" y="25090"/>
                  <a:pt x="2020529" y="141439"/>
                  <a:pt x="2172929" y="259426"/>
                </a:cubicBezTo>
                <a:cubicBezTo>
                  <a:pt x="2325329" y="377413"/>
                  <a:pt x="2440038" y="562587"/>
                  <a:pt x="2566219" y="711709"/>
                </a:cubicBezTo>
                <a:cubicBezTo>
                  <a:pt x="2692400" y="860831"/>
                  <a:pt x="2833329" y="1037812"/>
                  <a:pt x="2930013" y="1154161"/>
                </a:cubicBezTo>
                <a:cubicBezTo>
                  <a:pt x="3026697" y="1270510"/>
                  <a:pt x="3079135" y="1359000"/>
                  <a:pt x="3146322" y="1409800"/>
                </a:cubicBezTo>
                <a:cubicBezTo>
                  <a:pt x="3213509" y="1460600"/>
                  <a:pt x="3273322" y="1459780"/>
                  <a:pt x="3333135" y="1458961"/>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ZoneTexte 19"/>
              <p:cNvSpPr txBox="1"/>
              <p:nvPr/>
            </p:nvSpPr>
            <p:spPr>
              <a:xfrm>
                <a:off x="2416854" y="1882983"/>
                <a:ext cx="1799111" cy="575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r>
                        <a:rPr lang="fr-FR" b="0" i="1" smtClean="0">
                          <a:latin typeface="Cambria Math" panose="02040503050406030204" pitchFamily="18" charset="0"/>
                        </a:rPr>
                        <m:t>=</m:t>
                      </m:r>
                      <m:f>
                        <m:fPr>
                          <m:ctrlPr>
                            <a:rPr lang="fr-FR" b="0" i="1" smtClean="0">
                              <a:latin typeface="Cambria Math" panose="02040503050406030204" pitchFamily="18" charset="0"/>
                            </a:rPr>
                          </m:ctrlPr>
                        </m:fPr>
                        <m:num>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𝑛</m:t>
                              </m:r>
                            </m:sup>
                            <m:e>
                              <m:r>
                                <a:rPr lang="fr-FR" b="0" i="1" smtClean="0">
                                  <a:latin typeface="Cambria Math" panose="02040503050406030204" pitchFamily="18" charset="0"/>
                                </a:rPr>
                                <m:t>𝑀𝑖</m:t>
                              </m:r>
                            </m:e>
                          </m:nary>
                        </m:num>
                        <m:den>
                          <m:r>
                            <a:rPr lang="fr-FR" b="0" i="1" smtClean="0">
                              <a:latin typeface="Cambria Math" panose="02040503050406030204" pitchFamily="18" charset="0"/>
                            </a:rPr>
                            <m:t>𝑛</m:t>
                          </m:r>
                        </m:den>
                      </m:f>
                    </m:oMath>
                  </m:oMathPara>
                </a14:m>
                <a:endParaRPr lang="en-US"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416854" y="1882983"/>
                <a:ext cx="1799111" cy="57554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2274441" y="2962808"/>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e>
                    </m:nary>
                  </m:oMath>
                </a14:m>
                <a:r>
                  <a:rPr lang="en-US" dirty="0"/>
                  <a:t> )²</a:t>
                </a:r>
              </a:p>
            </p:txBody>
          </p:sp>
        </mc:Choice>
        <mc:Fallback xmlns="">
          <p:sp>
            <p:nvSpPr>
              <p:cNvPr id="21" name="ZoneTexte 20"/>
              <p:cNvSpPr txBox="1">
                <a:spLocks noRot="1" noChangeAspect="1" noMove="1" noResize="1" noEditPoints="1" noAdjustHandles="1" noChangeArrowheads="1" noChangeShapeType="1" noTextEdit="1"/>
              </p:cNvSpPr>
              <p:nvPr/>
            </p:nvSpPr>
            <p:spPr>
              <a:xfrm>
                <a:off x="2274441" y="2962808"/>
                <a:ext cx="2719640" cy="392608"/>
              </a:xfrm>
              <a:prstGeom prst="rect">
                <a:avLst/>
              </a:prstGeom>
              <a:blipFill>
                <a:blip r:embed="rId7"/>
                <a:stretch>
                  <a:fillRect l="-2915" t="-109375" b="-175000"/>
                </a:stretch>
              </a:blipFill>
            </p:spPr>
            <p:txBody>
              <a:bodyPr/>
              <a:lstStyle/>
              <a:p>
                <a:r>
                  <a:rPr lang="fr-FR">
                    <a:noFill/>
                  </a:rPr>
                  <a:t> </a:t>
                </a:r>
              </a:p>
            </p:txBody>
          </p:sp>
        </mc:Fallback>
      </mc:AlternateContent>
      <p:sp>
        <p:nvSpPr>
          <p:cNvPr id="23" name="ZoneTexte 22"/>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B54077AA-D3A3-47BB-8AEC-7879DE11F036}"/>
                  </a:ext>
                </a:extLst>
              </p:cNvPr>
              <p:cNvSpPr txBox="1"/>
              <p:nvPr/>
            </p:nvSpPr>
            <p:spPr>
              <a:xfrm>
                <a:off x="2274441" y="3674023"/>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r>
                          <a:rPr lang="fr-FR" b="0" i="1" smtClean="0">
                            <a:latin typeface="Cambria Math" panose="02040503050406030204" pitchFamily="18" charset="0"/>
                            <a:ea typeface="Cambria Math" panose="02040503050406030204" pitchFamily="18" charset="0"/>
                          </a:rPr>
                          <m:t>)</m:t>
                        </m:r>
                      </m:e>
                    </m:nary>
                  </m:oMath>
                </a14:m>
                <a:r>
                  <a:rPr lang="en-US" dirty="0"/>
                  <a:t> ²</a:t>
                </a:r>
              </a:p>
            </p:txBody>
          </p:sp>
        </mc:Choice>
        <mc:Fallback xmlns="">
          <p:sp>
            <p:nvSpPr>
              <p:cNvPr id="4" name="ZoneTexte 3">
                <a:extLst>
                  <a:ext uri="{FF2B5EF4-FFF2-40B4-BE49-F238E27FC236}">
                    <a16:creationId xmlns:a16="http://schemas.microsoft.com/office/drawing/2014/main" id="{B54077AA-D3A3-47BB-8AEC-7879DE11F036}"/>
                  </a:ext>
                </a:extLst>
              </p:cNvPr>
              <p:cNvSpPr txBox="1">
                <a:spLocks noRot="1" noChangeAspect="1" noMove="1" noResize="1" noEditPoints="1" noAdjustHandles="1" noChangeArrowheads="1" noChangeShapeType="1" noTextEdit="1"/>
              </p:cNvSpPr>
              <p:nvPr/>
            </p:nvSpPr>
            <p:spPr>
              <a:xfrm>
                <a:off x="2274441" y="3674023"/>
                <a:ext cx="2719640" cy="392608"/>
              </a:xfrm>
              <a:prstGeom prst="rect">
                <a:avLst/>
              </a:prstGeom>
              <a:blipFill>
                <a:blip r:embed="rId8"/>
                <a:stretch>
                  <a:fillRect l="-2915" t="-110938" b="-1734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ECF00F93-D657-4550-AAC4-A65EE5EC2BA8}"/>
                  </a:ext>
                </a:extLst>
              </p:cNvPr>
              <p:cNvSpPr txBox="1"/>
              <p:nvPr/>
            </p:nvSpPr>
            <p:spPr>
              <a:xfrm>
                <a:off x="2274441" y="4350439"/>
                <a:ext cx="2719640" cy="310919"/>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m:t>
                        </m:r>
                      </m:e>
                    </m:acc>
                    <m:r>
                      <a:rPr lang="fr-FR" i="1">
                        <a:latin typeface="Cambria Math" panose="02040503050406030204" pitchFamily="18" charset="0"/>
                        <a:ea typeface="Cambria Math" panose="02040503050406030204" pitchFamily="18" charset="0"/>
                      </a:rPr>
                      <m:t> −(</m:t>
                    </m:r>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ea typeface="Cambria Math" panose="02040503050406030204" pitchFamily="18" charset="0"/>
                          </a:rPr>
                          <m:t>𝑚</m:t>
                        </m:r>
                      </m:e>
                    </m:acc>
                    <m:r>
                      <a:rPr lang="fr-FR" i="1">
                        <a:latin typeface="Cambria Math" panose="02040503050406030204" pitchFamily="18" charset="0"/>
                        <a:ea typeface="Cambria Math" panose="02040503050406030204" pitchFamily="18" charset="0"/>
                      </a:rPr>
                      <m:t>)</m:t>
                    </m:r>
                  </m:oMath>
                </a14:m>
                <a:r>
                  <a:rPr lang="en-US" dirty="0"/>
                  <a:t>²</a:t>
                </a:r>
              </a:p>
            </p:txBody>
          </p:sp>
        </mc:Choice>
        <mc:Fallback xmlns="">
          <p:sp>
            <p:nvSpPr>
              <p:cNvPr id="6" name="ZoneTexte 5">
                <a:extLst>
                  <a:ext uri="{FF2B5EF4-FFF2-40B4-BE49-F238E27FC236}">
                    <a16:creationId xmlns:a16="http://schemas.microsoft.com/office/drawing/2014/main" id="{ECF00F93-D657-4550-AAC4-A65EE5EC2BA8}"/>
                  </a:ext>
                </a:extLst>
              </p:cNvPr>
              <p:cNvSpPr txBox="1">
                <a:spLocks noRot="1" noChangeAspect="1" noMove="1" noResize="1" noEditPoints="1" noAdjustHandles="1" noChangeArrowheads="1" noChangeShapeType="1" noTextEdit="1"/>
              </p:cNvSpPr>
              <p:nvPr/>
            </p:nvSpPr>
            <p:spPr>
              <a:xfrm>
                <a:off x="2274441" y="4350439"/>
                <a:ext cx="2719640" cy="310919"/>
              </a:xfrm>
              <a:prstGeom prst="rect">
                <a:avLst/>
              </a:prstGeom>
              <a:blipFill>
                <a:blip r:embed="rId9"/>
                <a:stretch>
                  <a:fillRect l="-2915" t="-15686" b="-43137"/>
                </a:stretch>
              </a:blipFill>
            </p:spPr>
            <p:txBody>
              <a:bodyPr/>
              <a:lstStyle/>
              <a:p>
                <a:r>
                  <a:rPr lang="fr-FR">
                    <a:noFill/>
                  </a:rPr>
                  <a:t> </a:t>
                </a:r>
              </a:p>
            </p:txBody>
          </p:sp>
        </mc:Fallback>
      </mc:AlternateContent>
    </p:spTree>
    <p:extLst>
      <p:ext uri="{BB962C8B-B14F-4D97-AF65-F5344CB8AC3E}">
        <p14:creationId xmlns:p14="http://schemas.microsoft.com/office/powerpoint/2010/main" val="1992502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21</a:t>
            </a:fld>
            <a:endParaRPr lang="en-US"/>
          </a:p>
        </p:txBody>
      </p:sp>
      <p:sp>
        <p:nvSpPr>
          <p:cNvPr id="1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mc:AlternateContent xmlns:mc="http://schemas.openxmlformats.org/markup-compatibility/2006" xmlns:a14="http://schemas.microsoft.com/office/drawing/2010/main">
        <mc:Choice Requires="a14">
          <p:sp>
            <p:nvSpPr>
              <p:cNvPr id="7" name="Espace réservé du texte 2"/>
              <p:cNvSpPr txBox="1">
                <a:spLocks/>
              </p:cNvSpPr>
              <p:nvPr/>
            </p:nvSpPr>
            <p:spPr>
              <a:xfrm>
                <a:off x="581548" y="1724370"/>
                <a:ext cx="9890509" cy="500155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1900" dirty="0"/>
              </a:p>
              <a:p>
                <a:endParaRPr lang="fr-FR" b="1" dirty="0"/>
              </a:p>
              <a:p>
                <a:r>
                  <a:rPr lang="fr-FR" b="1" dirty="0"/>
                  <a:t>Fidélité</a:t>
                </a:r>
                <a:r>
                  <a:rPr lang="fr-FR" dirty="0"/>
                  <a:t> = 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oMath>
                </a14:m>
                <a:endParaRPr lang="fr-FR" sz="1800" dirty="0"/>
              </a:p>
              <a:p>
                <a:pPr lvl="1"/>
                <a:r>
                  <a:rPr lang="fr-FR" dirty="0"/>
                  <a:t>Erreur aléatoire</a:t>
                </a:r>
              </a:p>
              <a:p>
                <a:endParaRPr lang="fr-FR" dirty="0"/>
              </a:p>
              <a:p>
                <a:r>
                  <a:rPr lang="fr-FR" b="1" dirty="0"/>
                  <a:t>Justesse</a:t>
                </a:r>
                <a:r>
                  <a:rPr lang="fr-FR" dirty="0"/>
                  <a:t> Biais </a:t>
                </a:r>
                <a14:m>
                  <m:oMath xmlns:m="http://schemas.openxmlformats.org/officeDocument/2006/math">
                    <m:r>
                      <a:rPr lang="fr-FR" b="1" i="1">
                        <a:latin typeface="Cambria Math" panose="02040503050406030204" pitchFamily="18" charset="0"/>
                      </a:rPr>
                      <m:t>𝑱</m:t>
                    </m:r>
                    <m:r>
                      <a:rPr lang="fr-FR" b="1" i="1" smtClean="0">
                        <a:latin typeface="Cambria Math" panose="02040503050406030204" pitchFamily="18" charset="0"/>
                      </a:rPr>
                      <m:t>=</m:t>
                    </m:r>
                    <m:d>
                      <m:dPr>
                        <m:begChr m:val="|"/>
                        <m:endChr m:val="|"/>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fr-FR" dirty="0"/>
                  <a:t> </a:t>
                </a:r>
              </a:p>
              <a:p>
                <a:pPr lvl="1"/>
                <a:r>
                  <a:rPr lang="fr-FR" dirty="0"/>
                  <a:t>Erreur systématique</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7" name="Espace réservé du texte 2"/>
              <p:cNvSpPr txBox="1">
                <a:spLocks noRot="1" noChangeAspect="1" noMove="1" noResize="1" noEditPoints="1" noAdjustHandles="1" noChangeArrowheads="1" noChangeShapeType="1" noTextEdit="1"/>
              </p:cNvSpPr>
              <p:nvPr/>
            </p:nvSpPr>
            <p:spPr>
              <a:xfrm>
                <a:off x="581548" y="1724370"/>
                <a:ext cx="9890509" cy="5001550"/>
              </a:xfrm>
              <a:prstGeom prst="rect">
                <a:avLst/>
              </a:prstGeom>
              <a:blipFill>
                <a:blip r:embed="rId3"/>
                <a:stretch>
                  <a:fillRect l="-246"/>
                </a:stretch>
              </a:blipFill>
            </p:spPr>
            <p:txBody>
              <a:bodyPr/>
              <a:lstStyle/>
              <a:p>
                <a:r>
                  <a:rPr lang="fr-FR">
                    <a:noFill/>
                  </a:rPr>
                  <a:t> </a:t>
                </a:r>
              </a:p>
            </p:txBody>
          </p:sp>
        </mc:Fallback>
      </mc:AlternateContent>
      <p:pic>
        <p:nvPicPr>
          <p:cNvPr id="8" name="Image 7"/>
          <p:cNvPicPr>
            <a:picLocks noChangeAspect="1"/>
          </p:cNvPicPr>
          <p:nvPr/>
        </p:nvPicPr>
        <p:blipFill>
          <a:blip r:embed="rId4"/>
          <a:stretch>
            <a:fillRect/>
          </a:stretch>
        </p:blipFill>
        <p:spPr>
          <a:xfrm>
            <a:off x="5601468" y="3835543"/>
            <a:ext cx="3781425" cy="2085975"/>
          </a:xfrm>
          <a:prstGeom prst="rect">
            <a:avLst/>
          </a:prstGeom>
        </p:spPr>
      </p:pic>
      <p:cxnSp>
        <p:nvCxnSpPr>
          <p:cNvPr id="3" name="Connecteur droit avec flèche 2"/>
          <p:cNvCxnSpPr/>
          <p:nvPr/>
        </p:nvCxnSpPr>
        <p:spPr>
          <a:xfrm flipV="1">
            <a:off x="6971070"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6102182" y="1972069"/>
            <a:ext cx="1643744" cy="369332"/>
          </a:xfrm>
          <a:prstGeom prst="rect">
            <a:avLst/>
          </a:prstGeom>
          <a:noFill/>
        </p:spPr>
        <p:txBody>
          <a:bodyPr wrap="square" rtlCol="0">
            <a:spAutoFit/>
          </a:bodyPr>
          <a:lstStyle/>
          <a:p>
            <a:r>
              <a:rPr lang="fr-FR" dirty="0">
                <a:solidFill>
                  <a:srgbClr val="00B050"/>
                </a:solidFill>
              </a:rPr>
              <a:t>Mesure </a:t>
            </a:r>
            <a:r>
              <a:rPr lang="fr-FR" dirty="0" err="1">
                <a:solidFill>
                  <a:srgbClr val="00B050"/>
                </a:solidFill>
              </a:rPr>
              <a:t>Ref</a:t>
            </a:r>
            <a:endParaRPr lang="en-US" dirty="0">
              <a:solidFill>
                <a:srgbClr val="00B050"/>
              </a:solidFill>
            </a:endParaRPr>
          </a:p>
        </p:txBody>
      </p:sp>
      <p:cxnSp>
        <p:nvCxnSpPr>
          <p:cNvPr id="13" name="Connecteur droit avec flèche 12"/>
          <p:cNvCxnSpPr/>
          <p:nvPr/>
        </p:nvCxnSpPr>
        <p:spPr>
          <a:xfrm flipV="1">
            <a:off x="7693742"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rot="16200000">
            <a:off x="6834997" y="1962769"/>
            <a:ext cx="1643744" cy="369332"/>
          </a:xfrm>
          <a:prstGeom prst="rect">
            <a:avLst/>
          </a:prstGeom>
          <a:noFill/>
        </p:spPr>
        <p:txBody>
          <a:bodyPr wrap="square" rtlCol="0">
            <a:spAutoFit/>
          </a:bodyPr>
          <a:lstStyle/>
          <a:p>
            <a:r>
              <a:rPr lang="fr-FR" dirty="0"/>
              <a:t>Moyenne</a:t>
            </a:r>
            <a:endParaRPr lang="en-US" dirty="0"/>
          </a:p>
        </p:txBody>
      </p:sp>
      <p:cxnSp>
        <p:nvCxnSpPr>
          <p:cNvPr id="16" name="Connecteur droit avec flèche 15"/>
          <p:cNvCxnSpPr/>
          <p:nvPr/>
        </p:nvCxnSpPr>
        <p:spPr>
          <a:xfrm flipV="1">
            <a:off x="7796982" y="5035128"/>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ZoneTexte 14"/>
              <p:cNvSpPr txBox="1"/>
              <p:nvPr/>
            </p:nvSpPr>
            <p:spPr>
              <a:xfrm>
                <a:off x="8416414" y="4388797"/>
                <a:ext cx="2650037" cy="461665"/>
              </a:xfrm>
              <a:prstGeom prst="rect">
                <a:avLst/>
              </a:prstGeom>
              <a:noFill/>
            </p:spPr>
            <p:txBody>
              <a:bodyPr wrap="square" rtlCol="0">
                <a:spAutoFit/>
              </a:bodyPr>
              <a:lstStyle/>
              <a:p>
                <a:r>
                  <a:rPr lang="fr-FR" sz="1200" dirty="0"/>
                  <a:t>Ecart Type </a:t>
                </a:r>
                <a14:m>
                  <m:oMath xmlns:m="http://schemas.openxmlformats.org/officeDocument/2006/math">
                    <m:r>
                      <a:rPr lang="fr-FR" sz="1200" b="0" i="1" smtClean="0">
                        <a:latin typeface="Cambria Math" panose="02040503050406030204" pitchFamily="18" charset="0"/>
                        <a:ea typeface="Cambria Math" panose="02040503050406030204" pitchFamily="18" charset="0"/>
                      </a:rPr>
                      <m:t>𝜎</m:t>
                    </m:r>
                  </m:oMath>
                </a14:m>
                <a:endParaRPr lang="en-US" sz="1200" dirty="0"/>
              </a:p>
              <a:p>
                <a:r>
                  <a:rPr lang="en-US" sz="1200" dirty="0" err="1"/>
                  <a:t>Fidélité</a:t>
                </a:r>
                <a:endParaRPr lang="en-US" sz="1200" dirty="0"/>
              </a:p>
            </p:txBody>
          </p:sp>
        </mc:Choice>
        <mc:Fallback xmlns="">
          <p:sp>
            <p:nvSpPr>
              <p:cNvPr id="15" name="ZoneTexte 14"/>
              <p:cNvSpPr txBox="1">
                <a:spLocks noRot="1" noChangeAspect="1" noMove="1" noResize="1" noEditPoints="1" noAdjustHandles="1" noChangeArrowheads="1" noChangeShapeType="1" noTextEdit="1"/>
              </p:cNvSpPr>
              <p:nvPr/>
            </p:nvSpPr>
            <p:spPr>
              <a:xfrm>
                <a:off x="8416414" y="4388797"/>
                <a:ext cx="2650037" cy="461665"/>
              </a:xfrm>
              <a:prstGeom prst="rect">
                <a:avLst/>
              </a:prstGeom>
              <a:blipFill>
                <a:blip r:embed="rId5"/>
                <a:stretch>
                  <a:fillRect l="-230" t="-1316" b="-9211"/>
                </a:stretch>
              </a:blipFill>
            </p:spPr>
            <p:txBody>
              <a:bodyPr/>
              <a:lstStyle/>
              <a:p>
                <a:r>
                  <a:rPr lang="fr-FR">
                    <a:noFill/>
                  </a:rPr>
                  <a:t> </a:t>
                </a:r>
              </a:p>
            </p:txBody>
          </p:sp>
        </mc:Fallback>
      </mc:AlternateContent>
      <p:sp>
        <p:nvSpPr>
          <p:cNvPr id="19" name="Forme libre 18"/>
          <p:cNvSpPr/>
          <p:nvPr/>
        </p:nvSpPr>
        <p:spPr>
          <a:xfrm>
            <a:off x="6233648" y="4232199"/>
            <a:ext cx="2713702" cy="1352524"/>
          </a:xfrm>
          <a:custGeom>
            <a:avLst/>
            <a:gdLst>
              <a:gd name="connsiteX0" fmla="*/ 0 w 3333135"/>
              <a:gd name="connsiteY0" fmla="*/ 1478626 h 1478626"/>
              <a:gd name="connsiteX1" fmla="*/ 914400 w 3333135"/>
              <a:gd name="connsiteY1" fmla="*/ 465903 h 1478626"/>
              <a:gd name="connsiteX2" fmla="*/ 1327355 w 3333135"/>
              <a:gd name="connsiteY2" fmla="*/ 131606 h 1478626"/>
              <a:gd name="connsiteX3" fmla="*/ 1651819 w 3333135"/>
              <a:gd name="connsiteY3" fmla="*/ 3787 h 1478626"/>
              <a:gd name="connsiteX4" fmla="*/ 2172929 w 3333135"/>
              <a:gd name="connsiteY4" fmla="*/ 259426 h 1478626"/>
              <a:gd name="connsiteX5" fmla="*/ 2566219 w 3333135"/>
              <a:gd name="connsiteY5" fmla="*/ 711709 h 1478626"/>
              <a:gd name="connsiteX6" fmla="*/ 2930013 w 3333135"/>
              <a:gd name="connsiteY6" fmla="*/ 1154161 h 1478626"/>
              <a:gd name="connsiteX7" fmla="*/ 3146322 w 3333135"/>
              <a:gd name="connsiteY7" fmla="*/ 1409800 h 1478626"/>
              <a:gd name="connsiteX8" fmla="*/ 3333135 w 3333135"/>
              <a:gd name="connsiteY8" fmla="*/ 1458961 h 147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135" h="1478626">
                <a:moveTo>
                  <a:pt x="0" y="1478626"/>
                </a:moveTo>
                <a:cubicBezTo>
                  <a:pt x="346587" y="1084516"/>
                  <a:pt x="693174" y="690406"/>
                  <a:pt x="914400" y="465903"/>
                </a:cubicBezTo>
                <a:cubicBezTo>
                  <a:pt x="1135626" y="241400"/>
                  <a:pt x="1204452" y="208625"/>
                  <a:pt x="1327355" y="131606"/>
                </a:cubicBezTo>
                <a:cubicBezTo>
                  <a:pt x="1450258" y="54587"/>
                  <a:pt x="1510890" y="-17516"/>
                  <a:pt x="1651819" y="3787"/>
                </a:cubicBezTo>
                <a:cubicBezTo>
                  <a:pt x="1792748" y="25090"/>
                  <a:pt x="2020529" y="141439"/>
                  <a:pt x="2172929" y="259426"/>
                </a:cubicBezTo>
                <a:cubicBezTo>
                  <a:pt x="2325329" y="377413"/>
                  <a:pt x="2440038" y="562587"/>
                  <a:pt x="2566219" y="711709"/>
                </a:cubicBezTo>
                <a:cubicBezTo>
                  <a:pt x="2692400" y="860831"/>
                  <a:pt x="2833329" y="1037812"/>
                  <a:pt x="2930013" y="1154161"/>
                </a:cubicBezTo>
                <a:cubicBezTo>
                  <a:pt x="3026697" y="1270510"/>
                  <a:pt x="3079135" y="1359000"/>
                  <a:pt x="3146322" y="1409800"/>
                </a:cubicBezTo>
                <a:cubicBezTo>
                  <a:pt x="3213509" y="1460600"/>
                  <a:pt x="3273322" y="1459780"/>
                  <a:pt x="3333135" y="1458961"/>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ZoneTexte 22"/>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p:sp>
        <p:nvSpPr>
          <p:cNvPr id="30" name="Espace réservé du texte 4">
            <a:extLst>
              <a:ext uri="{FF2B5EF4-FFF2-40B4-BE49-F238E27FC236}">
                <a16:creationId xmlns:a16="http://schemas.microsoft.com/office/drawing/2014/main" id="{807A7764-968E-4C65-8F60-403F78F1F218}"/>
              </a:ext>
            </a:extLst>
          </p:cNvPr>
          <p:cNvSpPr txBox="1">
            <a:spLocks/>
          </p:cNvSpPr>
          <p:nvPr/>
        </p:nvSpPr>
        <p:spPr>
          <a:xfrm>
            <a:off x="429148" y="1397789"/>
            <a:ext cx="802116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Application à la caractérisation de capteur</a:t>
            </a:r>
            <a:endParaRPr lang="en-US" dirty="0"/>
          </a:p>
        </p:txBody>
      </p:sp>
      <p:sp>
        <p:nvSpPr>
          <p:cNvPr id="22" name="ZoneTexte 21">
            <a:extLst>
              <a:ext uri="{FF2B5EF4-FFF2-40B4-BE49-F238E27FC236}">
                <a16:creationId xmlns:a16="http://schemas.microsoft.com/office/drawing/2014/main" id="{4021454F-AF18-4388-9D76-5FF8A9B68457}"/>
              </a:ext>
            </a:extLst>
          </p:cNvPr>
          <p:cNvSpPr txBox="1"/>
          <p:nvPr/>
        </p:nvSpPr>
        <p:spPr>
          <a:xfrm>
            <a:off x="6971070" y="3303538"/>
            <a:ext cx="1217268" cy="276999"/>
          </a:xfrm>
          <a:prstGeom prst="rect">
            <a:avLst/>
          </a:prstGeom>
          <a:noFill/>
        </p:spPr>
        <p:txBody>
          <a:bodyPr wrap="square" rtlCol="0">
            <a:spAutoFit/>
          </a:bodyPr>
          <a:lstStyle/>
          <a:p>
            <a:r>
              <a:rPr lang="fr-FR" sz="1200" dirty="0"/>
              <a:t>Justesse</a:t>
            </a:r>
            <a:endParaRPr lang="en-US" sz="1200" dirty="0"/>
          </a:p>
        </p:txBody>
      </p:sp>
      <p:cxnSp>
        <p:nvCxnSpPr>
          <p:cNvPr id="25" name="Connecteur droit avec flèche 24">
            <a:extLst>
              <a:ext uri="{FF2B5EF4-FFF2-40B4-BE49-F238E27FC236}">
                <a16:creationId xmlns:a16="http://schemas.microsoft.com/office/drawing/2014/main" id="{7ED0E167-971A-4AF6-919E-22CC80B8C7F4}"/>
              </a:ext>
            </a:extLst>
          </p:cNvPr>
          <p:cNvCxnSpPr/>
          <p:nvPr/>
        </p:nvCxnSpPr>
        <p:spPr>
          <a:xfrm flipV="1">
            <a:off x="7022384" y="3682791"/>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47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22</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Loi normal</a:t>
            </a:r>
            <a:endParaRPr lang="en-US" dirty="0"/>
          </a:p>
        </p:txBody>
      </p:sp>
      <p:pic>
        <p:nvPicPr>
          <p:cNvPr id="11266" name="Picture 2" descr="https://upload.wikimedia.org/wikipedia/commons/thumb/8/8c/Standard_deviation_diagram.svg/1920px-Standard_deviation_diagram.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3950" y="2185895"/>
            <a:ext cx="5328659" cy="2664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Espace réservé du texte 2"/>
              <p:cNvSpPr txBox="1">
                <a:spLocks/>
              </p:cNvSpPr>
              <p:nvPr/>
            </p:nvSpPr>
            <p:spPr>
              <a:xfrm>
                <a:off x="581548" y="2060028"/>
                <a:ext cx="5842402" cy="331062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oMath>
                </a14:m>
                <a:endParaRPr lang="fr-FR" b="0" dirty="0">
                  <a:ea typeface="Cambria Math" panose="02040503050406030204" pitchFamily="18" charset="0"/>
                </a:endParaRPr>
              </a:p>
              <a:p>
                <a:pPr lvl="1"/>
                <a:r>
                  <a:rPr lang="fr-FR" dirty="0"/>
                  <a:t>68.27 % des mesures seront comprises dans cette intervalle</a:t>
                </a:r>
              </a:p>
              <a:p>
                <a:pPr marL="457200" lvl="1" indent="0">
                  <a:buNone/>
                </a:pPr>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r>
                      <a:rPr lang="fr-FR" i="1">
                        <a:latin typeface="Cambria Math" panose="02040503050406030204" pitchFamily="18" charset="0"/>
                        <a:ea typeface="Cambria Math" panose="02040503050406030204" pitchFamily="18" charset="0"/>
                      </a:rPr>
                      <m:t>∝</m:t>
                    </m:r>
                  </m:oMath>
                </a14:m>
                <a:endParaRPr lang="fr-FR" dirty="0">
                  <a:ea typeface="Cambria Math" panose="02040503050406030204" pitchFamily="18" charset="0"/>
                </a:endParaRPr>
              </a:p>
              <a:p>
                <a:pPr lvl="1"/>
                <a:r>
                  <a:rPr lang="fr-FR" dirty="0"/>
                  <a:t>95.45 % des mesures seront comprises dans cette intervalle</a:t>
                </a:r>
              </a:p>
              <a:p>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3</m:t>
                    </m:r>
                    <m:r>
                      <a:rPr lang="fr-FR" i="1">
                        <a:latin typeface="Cambria Math" panose="02040503050406030204" pitchFamily="18" charset="0"/>
                        <a:ea typeface="Cambria Math" panose="02040503050406030204" pitchFamily="18" charset="0"/>
                      </a:rPr>
                      <m:t>∝</m:t>
                    </m:r>
                  </m:oMath>
                </a14:m>
                <a:r>
                  <a:rPr lang="fr-FR" dirty="0"/>
                  <a:t> </a:t>
                </a:r>
              </a:p>
              <a:p>
                <a:pPr lvl="1"/>
                <a:r>
                  <a:rPr lang="fr-FR" dirty="0"/>
                  <a:t>99.73 % des mesures seront comprises dans cet intervalle</a:t>
                </a:r>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24" name="Espace réservé du texte 2"/>
              <p:cNvSpPr txBox="1">
                <a:spLocks noRot="1" noChangeAspect="1" noMove="1" noResize="1" noEditPoints="1" noAdjustHandles="1" noChangeArrowheads="1" noChangeShapeType="1" noTextEdit="1"/>
              </p:cNvSpPr>
              <p:nvPr/>
            </p:nvSpPr>
            <p:spPr>
              <a:xfrm>
                <a:off x="581548" y="2060028"/>
                <a:ext cx="5842402" cy="3310625"/>
              </a:xfrm>
              <a:prstGeom prst="rect">
                <a:avLst/>
              </a:prstGeom>
              <a:blipFill>
                <a:blip r:embed="rId4"/>
                <a:stretch>
                  <a:fillRect l="-417" t="-921"/>
                </a:stretch>
              </a:blipFill>
            </p:spPr>
            <p:txBody>
              <a:bodyPr/>
              <a:lstStyle/>
              <a:p>
                <a:r>
                  <a:rPr lang="fr-FR">
                    <a:noFill/>
                  </a:rPr>
                  <a:t> </a:t>
                </a:r>
              </a:p>
            </p:txBody>
          </p:sp>
        </mc:Fallback>
      </mc:AlternateContent>
    </p:spTree>
    <p:extLst>
      <p:ext uri="{BB962C8B-B14F-4D97-AF65-F5344CB8AC3E}">
        <p14:creationId xmlns:p14="http://schemas.microsoft.com/office/powerpoint/2010/main" val="124824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23</a:t>
            </a:fld>
            <a:endParaRPr lang="en-US"/>
          </a:p>
        </p:txBody>
      </p:sp>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4" name="Espace réservé du texte 2"/>
          <p:cNvSpPr txBox="1">
            <a:spLocks/>
          </p:cNvSpPr>
          <p:nvPr/>
        </p:nvSpPr>
        <p:spPr>
          <a:xfrm>
            <a:off x="581548" y="202810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Justesse</a:t>
            </a:r>
            <a:r>
              <a:rPr lang="fr-FR" dirty="0"/>
              <a:t>                   </a:t>
            </a:r>
            <a:r>
              <a:rPr lang="fr-FR" i="1" dirty="0" err="1"/>
              <a:t>Trueness</a:t>
            </a:r>
            <a:endParaRPr lang="fr-FR" i="1" dirty="0"/>
          </a:p>
          <a:p>
            <a:r>
              <a:rPr lang="fr-FR" b="1" dirty="0"/>
              <a:t>Exactitude</a:t>
            </a:r>
            <a:r>
              <a:rPr lang="fr-FR" dirty="0"/>
              <a:t>              </a:t>
            </a:r>
            <a:r>
              <a:rPr lang="fr-FR" i="1" dirty="0" err="1"/>
              <a:t>Accuracy</a:t>
            </a:r>
            <a:r>
              <a:rPr lang="fr-FR" dirty="0"/>
              <a:t> </a:t>
            </a:r>
          </a:p>
          <a:p>
            <a:pPr lvl="1"/>
            <a:r>
              <a:rPr lang="fr-FR" dirty="0"/>
              <a:t>(concerne 1 mesure)</a:t>
            </a:r>
          </a:p>
          <a:p>
            <a:r>
              <a:rPr lang="fr-FR" b="1" dirty="0" err="1"/>
              <a:t>Fidelité</a:t>
            </a:r>
            <a:r>
              <a:rPr lang="fr-FR" dirty="0"/>
              <a:t>                     </a:t>
            </a:r>
            <a:r>
              <a:rPr lang="fr-FR" i="1" dirty="0" err="1"/>
              <a:t>Precision</a:t>
            </a:r>
            <a:endParaRPr lang="fr-FR" i="1" dirty="0"/>
          </a:p>
          <a:p>
            <a:pPr marL="0" indent="0">
              <a:buNone/>
            </a:pPr>
            <a:endParaRPr lang="fr-FR" dirty="0"/>
          </a:p>
          <a:p>
            <a:pPr marL="0" indent="0">
              <a:buNone/>
            </a:pPr>
            <a:endParaRPr lang="fr-FR" dirty="0"/>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pic>
        <p:nvPicPr>
          <p:cNvPr id="10" name="Image 9"/>
          <p:cNvPicPr>
            <a:picLocks noChangeAspect="1"/>
          </p:cNvPicPr>
          <p:nvPr/>
        </p:nvPicPr>
        <p:blipFill>
          <a:blip r:embed="rId3"/>
          <a:stretch>
            <a:fillRect/>
          </a:stretch>
        </p:blipFill>
        <p:spPr>
          <a:xfrm>
            <a:off x="422275" y="4043637"/>
            <a:ext cx="4388485" cy="2651966"/>
          </a:xfrm>
          <a:prstGeom prst="rect">
            <a:avLst/>
          </a:prstGeom>
        </p:spPr>
      </p:pic>
      <p:pic>
        <p:nvPicPr>
          <p:cNvPr id="11" name="Image 10"/>
          <p:cNvPicPr>
            <a:picLocks noChangeAspect="1"/>
          </p:cNvPicPr>
          <p:nvPr/>
        </p:nvPicPr>
        <p:blipFill>
          <a:blip r:embed="rId4"/>
          <a:stretch>
            <a:fillRect/>
          </a:stretch>
        </p:blipFill>
        <p:spPr>
          <a:xfrm>
            <a:off x="5121862" y="4004275"/>
            <a:ext cx="5542280" cy="2841593"/>
          </a:xfrm>
          <a:prstGeom prst="rect">
            <a:avLst/>
          </a:prstGeom>
        </p:spPr>
      </p:pic>
      <p:pic>
        <p:nvPicPr>
          <p:cNvPr id="26" name="Image 25"/>
          <p:cNvPicPr>
            <a:picLocks noChangeAspect="1"/>
          </p:cNvPicPr>
          <p:nvPr/>
        </p:nvPicPr>
        <p:blipFill>
          <a:blip r:embed="rId5"/>
          <a:stretch>
            <a:fillRect/>
          </a:stretch>
        </p:blipFill>
        <p:spPr>
          <a:xfrm>
            <a:off x="4727485" y="1241405"/>
            <a:ext cx="5917565" cy="2577206"/>
          </a:xfrm>
          <a:prstGeom prst="rect">
            <a:avLst/>
          </a:prstGeom>
        </p:spPr>
      </p:pic>
      <p:pic>
        <p:nvPicPr>
          <p:cNvPr id="2" name="Picture 8" descr="Drapeau Anglais">
            <a:extLst>
              <a:ext uri="{FF2B5EF4-FFF2-40B4-BE49-F238E27FC236}">
                <a16:creationId xmlns:a16="http://schemas.microsoft.com/office/drawing/2014/main" id="{540B2339-380D-4A7E-92F4-9B215C61E4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511" y="2010618"/>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Drapeau Anglais">
            <a:extLst>
              <a:ext uri="{FF2B5EF4-FFF2-40B4-BE49-F238E27FC236}">
                <a16:creationId xmlns:a16="http://schemas.microsoft.com/office/drawing/2014/main" id="{E65F2A31-DF97-45D5-B940-8EC43FC83B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3384" y="2340132"/>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Drapeau Anglais">
            <a:extLst>
              <a:ext uri="{FF2B5EF4-FFF2-40B4-BE49-F238E27FC236}">
                <a16:creationId xmlns:a16="http://schemas.microsoft.com/office/drawing/2014/main" id="{1BD5FD54-E4AC-428B-9FB3-B37C0A6CAB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6830" y="2911482"/>
            <a:ext cx="498005" cy="3559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C8793C-0824-40E6-8330-354DCBE82A67}"/>
              </a:ext>
            </a:extLst>
          </p:cNvPr>
          <p:cNvSpPr/>
          <p:nvPr/>
        </p:nvSpPr>
        <p:spPr>
          <a:xfrm>
            <a:off x="2654516" y="5043948"/>
            <a:ext cx="2072969" cy="4724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06878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24</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sp>
        <p:nvSpPr>
          <p:cNvPr id="2" name="ZoneTexte 1"/>
          <p:cNvSpPr txBox="1"/>
          <p:nvPr/>
        </p:nvSpPr>
        <p:spPr>
          <a:xfrm>
            <a:off x="5374402" y="1722962"/>
            <a:ext cx="477520" cy="369332"/>
          </a:xfrm>
          <a:prstGeom prst="rect">
            <a:avLst/>
          </a:prstGeom>
          <a:noFill/>
        </p:spPr>
        <p:txBody>
          <a:bodyPr wrap="square" rtlCol="0">
            <a:spAutoFit/>
          </a:bodyPr>
          <a:lstStyle/>
          <a:p>
            <a:r>
              <a:rPr lang="fr-FR" dirty="0"/>
              <a:t>?</a:t>
            </a:r>
            <a:endParaRPr lang="en-US" dirty="0"/>
          </a:p>
        </p:txBody>
      </p:sp>
      <p:sp>
        <p:nvSpPr>
          <p:cNvPr id="12" name="ZoneTexte 11"/>
          <p:cNvSpPr txBox="1"/>
          <p:nvPr/>
        </p:nvSpPr>
        <p:spPr>
          <a:xfrm rot="16200000">
            <a:off x="3463285" y="3539709"/>
            <a:ext cx="477520" cy="369332"/>
          </a:xfrm>
          <a:prstGeom prst="rect">
            <a:avLst/>
          </a:prstGeom>
          <a:noFill/>
        </p:spPr>
        <p:txBody>
          <a:bodyPr wrap="square" rtlCol="0">
            <a:spAutoFit/>
          </a:bodyPr>
          <a:lstStyle/>
          <a:p>
            <a:r>
              <a:rPr lang="fr-FR" dirty="0"/>
              <a:t>?</a:t>
            </a:r>
            <a:endParaRPr lang="en-US" dirty="0"/>
          </a:p>
        </p:txBody>
      </p:sp>
    </p:spTree>
    <p:extLst>
      <p:ext uri="{BB962C8B-B14F-4D97-AF65-F5344CB8AC3E}">
        <p14:creationId xmlns:p14="http://schemas.microsoft.com/office/powerpoint/2010/main" val="326857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25</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Précision</a:t>
            </a:r>
            <a:endParaRPr lang="en-US" dirty="0"/>
          </a:p>
        </p:txBody>
      </p:sp>
      <p:sp>
        <p:nvSpPr>
          <p:cNvPr id="2" name="ZoneTexte 1"/>
          <p:cNvSpPr txBox="1"/>
          <p:nvPr/>
        </p:nvSpPr>
        <p:spPr>
          <a:xfrm>
            <a:off x="4897120" y="1841718"/>
            <a:ext cx="1757442" cy="369332"/>
          </a:xfrm>
          <a:prstGeom prst="rect">
            <a:avLst/>
          </a:prstGeom>
          <a:noFill/>
        </p:spPr>
        <p:txBody>
          <a:bodyPr wrap="square" rtlCol="0">
            <a:spAutoFit/>
          </a:bodyPr>
          <a:lstStyle/>
          <a:p>
            <a:r>
              <a:rPr lang="fr-FR" dirty="0" err="1"/>
              <a:t>Fidelité</a:t>
            </a:r>
            <a:endParaRPr lang="en-US" dirty="0"/>
          </a:p>
        </p:txBody>
      </p:sp>
      <p:sp>
        <p:nvSpPr>
          <p:cNvPr id="10" name="ZoneTexte 9"/>
          <p:cNvSpPr txBox="1"/>
          <p:nvPr/>
        </p:nvSpPr>
        <p:spPr>
          <a:xfrm rot="16200000">
            <a:off x="2904117" y="3427582"/>
            <a:ext cx="1534896" cy="369332"/>
          </a:xfrm>
          <a:prstGeom prst="rect">
            <a:avLst/>
          </a:prstGeom>
          <a:noFill/>
        </p:spPr>
        <p:txBody>
          <a:bodyPr wrap="square" rtlCol="0">
            <a:spAutoFit/>
          </a:bodyPr>
          <a:lstStyle/>
          <a:p>
            <a:r>
              <a:rPr lang="fr-FR" dirty="0"/>
              <a:t>Justesse</a:t>
            </a:r>
            <a:endParaRPr lang="en-US" dirty="0"/>
          </a:p>
        </p:txBody>
      </p:sp>
      <p:sp>
        <p:nvSpPr>
          <p:cNvPr id="11" name="Rectangle à coins arrondis 10"/>
          <p:cNvSpPr/>
          <p:nvPr/>
        </p:nvSpPr>
        <p:spPr>
          <a:xfrm>
            <a:off x="5572466" y="2659494"/>
            <a:ext cx="1082096" cy="1049244"/>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p:cNvSpPr txBox="1"/>
          <p:nvPr/>
        </p:nvSpPr>
        <p:spPr>
          <a:xfrm>
            <a:off x="6654562" y="3458358"/>
            <a:ext cx="2603532" cy="307777"/>
          </a:xfrm>
          <a:prstGeom prst="rect">
            <a:avLst/>
          </a:prstGeom>
          <a:noFill/>
        </p:spPr>
        <p:txBody>
          <a:bodyPr wrap="square" rtlCol="0">
            <a:spAutoFit/>
          </a:bodyPr>
          <a:lstStyle/>
          <a:p>
            <a:r>
              <a:rPr lang="fr-FR" sz="1400" dirty="0">
                <a:solidFill>
                  <a:schemeClr val="tx2"/>
                </a:solidFill>
              </a:rPr>
              <a:t>Capteur précis, exact</a:t>
            </a:r>
            <a:endParaRPr lang="en-US" sz="1400" dirty="0">
              <a:solidFill>
                <a:schemeClr val="tx2"/>
              </a:solidFill>
            </a:endParaRPr>
          </a:p>
        </p:txBody>
      </p:sp>
      <mc:AlternateContent xmlns:mc="http://schemas.openxmlformats.org/markup-compatibility/2006" xmlns:a14="http://schemas.microsoft.com/office/drawing/2010/main">
        <mc:Choice Requires="a14">
          <p:sp>
            <p:nvSpPr>
              <p:cNvPr id="12" name="ZoneTexte 11"/>
              <p:cNvSpPr txBox="1"/>
              <p:nvPr/>
            </p:nvSpPr>
            <p:spPr>
              <a:xfrm>
                <a:off x="7635215" y="3923155"/>
                <a:ext cx="2511675" cy="465064"/>
              </a:xfrm>
              <a:prstGeom prst="rect">
                <a:avLst/>
              </a:prstGeom>
              <a:noFill/>
            </p:spPr>
            <p:txBody>
              <a:bodyPr wrap="square" rtlCol="0">
                <a:spAutoFit/>
              </a:bodyPr>
              <a:lstStyle/>
              <a:p>
                <a:r>
                  <a:rPr lang="fr-FR" sz="2000" dirty="0">
                    <a:solidFill>
                      <a:schemeClr val="tx2"/>
                    </a:solidFill>
                  </a:rPr>
                  <a:t>P = </a:t>
                </a:r>
                <a14:m>
                  <m:oMath xmlns:m="http://schemas.openxmlformats.org/officeDocument/2006/math">
                    <m:rad>
                      <m:radPr>
                        <m:degHide m:val="on"/>
                        <m:ctrlPr>
                          <a:rPr lang="fr-FR" sz="2000" i="1" smtClean="0">
                            <a:solidFill>
                              <a:schemeClr val="tx2"/>
                            </a:solidFill>
                            <a:latin typeface="Cambria Math" panose="02040503050406030204" pitchFamily="18" charset="0"/>
                            <a:ea typeface="Cambria Math" panose="02040503050406030204" pitchFamily="18" charset="0"/>
                          </a:rPr>
                        </m:ctrlPr>
                      </m:radPr>
                      <m:deg/>
                      <m:e>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b="0" i="1" smtClean="0">
                                <a:solidFill>
                                  <a:schemeClr val="tx2"/>
                                </a:solidFill>
                                <a:latin typeface="Cambria Math" panose="02040503050406030204" pitchFamily="18" charset="0"/>
                                <a:ea typeface="Cambria Math" panose="02040503050406030204" pitchFamily="18" charset="0"/>
                              </a:rPr>
                              <m:t>(</m:t>
                            </m:r>
                            <m:r>
                              <a:rPr lang="fr-FR" sz="2000" i="1">
                                <a:solidFill>
                                  <a:schemeClr val="tx2"/>
                                </a:solidFill>
                                <a:latin typeface="Cambria Math" panose="02040503050406030204" pitchFamily="18" charset="0"/>
                                <a:ea typeface="Cambria Math" panose="02040503050406030204" pitchFamily="18" charset="0"/>
                              </a:rPr>
                              <m:t>𝐽</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i="1">
                            <a:solidFill>
                              <a:schemeClr val="tx2"/>
                            </a:solidFill>
                            <a:latin typeface="Cambria Math" panose="02040503050406030204" pitchFamily="18" charset="0"/>
                            <a:ea typeface="Cambria Math" panose="02040503050406030204" pitchFamily="18" charset="0"/>
                          </a:rPr>
                          <m:t>+</m:t>
                        </m:r>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i="1">
                                <a:solidFill>
                                  <a:schemeClr val="tx2"/>
                                </a:solidFill>
                                <a:latin typeface="Cambria Math" panose="02040503050406030204" pitchFamily="18" charset="0"/>
                                <a:ea typeface="Cambria Math" panose="02040503050406030204" pitchFamily="18" charset="0"/>
                              </a:rPr>
                              <m:t>𝐹</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b="0" i="1" smtClean="0">
                            <a:solidFill>
                              <a:schemeClr val="tx2"/>
                            </a:solidFill>
                            <a:latin typeface="Cambria Math" panose="02040503050406030204" pitchFamily="18" charset="0"/>
                            <a:ea typeface="Cambria Math" panose="02040503050406030204" pitchFamily="18" charset="0"/>
                          </a:rPr>
                          <m:t>)</m:t>
                        </m:r>
                      </m:e>
                    </m:rad>
                  </m:oMath>
                </a14:m>
                <a:endParaRPr lang="en-US" sz="2000" dirty="0">
                  <a:solidFill>
                    <a:schemeClr val="tx2"/>
                  </a:solidFill>
                </a:endParaRPr>
              </a:p>
            </p:txBody>
          </p:sp>
        </mc:Choice>
        <mc:Fallback xmlns="">
          <p:sp>
            <p:nvSpPr>
              <p:cNvPr id="12" name="ZoneTexte 11"/>
              <p:cNvSpPr txBox="1">
                <a:spLocks noRot="1" noChangeAspect="1" noMove="1" noResize="1" noEditPoints="1" noAdjustHandles="1" noChangeArrowheads="1" noChangeShapeType="1" noTextEdit="1"/>
              </p:cNvSpPr>
              <p:nvPr/>
            </p:nvSpPr>
            <p:spPr>
              <a:xfrm>
                <a:off x="7635215" y="3923155"/>
                <a:ext cx="2511675" cy="465064"/>
              </a:xfrm>
              <a:prstGeom prst="rect">
                <a:avLst/>
              </a:prstGeom>
              <a:blipFill>
                <a:blip r:embed="rId4"/>
                <a:stretch>
                  <a:fillRect l="-2421" b="-19737"/>
                </a:stretch>
              </a:blipFill>
            </p:spPr>
            <p:txBody>
              <a:bodyPr/>
              <a:lstStyle/>
              <a:p>
                <a:r>
                  <a:rPr lang="en-US">
                    <a:noFill/>
                  </a:rPr>
                  <a:t> </a:t>
                </a:r>
              </a:p>
            </p:txBody>
          </p:sp>
        </mc:Fallback>
      </mc:AlternateContent>
    </p:spTree>
    <p:extLst>
      <p:ext uri="{BB962C8B-B14F-4D97-AF65-F5344CB8AC3E}">
        <p14:creationId xmlns:p14="http://schemas.microsoft.com/office/powerpoint/2010/main" val="200590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26</a:t>
            </a:fld>
            <a:endParaRPr lang="en-US"/>
          </a:p>
        </p:txBody>
      </p:sp>
      <mc:AlternateContent xmlns:mc="http://schemas.openxmlformats.org/markup-compatibility/2006" xmlns:a14="http://schemas.microsoft.com/office/drawing/2010/main">
        <mc:Choice Requires="a14">
          <p:sp>
            <p:nvSpPr>
              <p:cNvPr id="25" name="Espace réservé du texte 4"/>
              <p:cNvSpPr>
                <a:spLocks noGrp="1"/>
              </p:cNvSpPr>
              <p:nvPr>
                <p:ph type="body" sz="quarter" idx="17"/>
              </p:nvPr>
            </p:nvSpPr>
            <p:spPr>
              <a:xfrm>
                <a:off x="429148" y="1341613"/>
                <a:ext cx="8021168" cy="366706"/>
              </a:xfrm>
            </p:spPr>
            <p:txBody>
              <a:bodyPr/>
              <a:lstStyle/>
              <a:p>
                <a:r>
                  <a:rPr lang="fr-FR" dirty="0"/>
                  <a:t>Notions approfondies derrière la notion de justesse</a:t>
                </a:r>
              </a:p>
              <a:p>
                <a:r>
                  <a:rPr lang="fr-FR" dirty="0"/>
                  <a:t>Rappel: Justesse (Biais)   </a:t>
                </a:r>
                <a14:m>
                  <m:oMath xmlns:m="http://schemas.openxmlformats.org/officeDocument/2006/math">
                    <m:r>
                      <a:rPr lang="fr-FR" b="1" i="1" smtClean="0">
                        <a:latin typeface="Cambria Math" panose="02040503050406030204" pitchFamily="18" charset="0"/>
                      </a:rPr>
                      <m:t>𝑱</m:t>
                    </m:r>
                    <m:r>
                      <a:rPr lang="fr-FR" b="1" i="1" smtClean="0">
                        <a:latin typeface="Cambria Math" panose="02040503050406030204" pitchFamily="18" charset="0"/>
                      </a:rPr>
                      <m:t>=</m:t>
                    </m:r>
                    <m:d>
                      <m:dPr>
                        <m:begChr m:val="|"/>
                        <m:endChr m:val="|"/>
                        <m:ctrlPr>
                          <a:rPr lang="fr-FR" i="1" smtClean="0">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en-US" dirty="0"/>
                  <a:t> </a:t>
                </a:r>
                <a:endParaRPr lang="fr-FR" dirty="0"/>
              </a:p>
            </p:txBody>
          </p:sp>
        </mc:Choice>
        <mc:Fallback xmlns="">
          <p:sp>
            <p:nvSpPr>
              <p:cNvPr id="25" name="Espace réservé du texte 4"/>
              <p:cNvSpPr>
                <a:spLocks noGrp="1" noRot="1" noChangeAspect="1" noMove="1" noResize="1" noEditPoints="1" noAdjustHandles="1" noChangeArrowheads="1" noChangeShapeType="1" noTextEdit="1"/>
              </p:cNvSpPr>
              <p:nvPr>
                <p:ph type="body" sz="quarter" idx="17"/>
              </p:nvPr>
            </p:nvSpPr>
            <p:spPr>
              <a:xfrm>
                <a:off x="429148" y="1341613"/>
                <a:ext cx="8021168" cy="366706"/>
              </a:xfrm>
              <a:blipFill>
                <a:blip r:embed="rId3"/>
                <a:stretch>
                  <a:fillRect l="-608" t="-15000" b="-121667"/>
                </a:stretch>
              </a:blipFill>
            </p:spPr>
            <p:txBody>
              <a:bodyPr/>
              <a:lstStyle/>
              <a:p>
                <a:r>
                  <a:rPr lang="en-US">
                    <a:noFill/>
                  </a:rPr>
                  <a:t> </a:t>
                </a:r>
              </a:p>
            </p:txBody>
          </p:sp>
        </mc:Fallback>
      </mc:AlternateContent>
      <p:sp>
        <p:nvSpPr>
          <p:cNvPr id="12" name="Espace réservé du texte 2"/>
          <p:cNvSpPr txBox="1">
            <a:spLocks/>
          </p:cNvSpPr>
          <p:nvPr/>
        </p:nvSpPr>
        <p:spPr>
          <a:xfrm>
            <a:off x="581548" y="282058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Linéarité</a:t>
            </a:r>
          </a:p>
          <a:p>
            <a:r>
              <a:rPr lang="fr-FR" dirty="0"/>
              <a:t>Résolution</a:t>
            </a:r>
          </a:p>
          <a:p>
            <a:r>
              <a:rPr lang="fr-FR" dirty="0"/>
              <a:t>Hystérésis</a:t>
            </a:r>
          </a:p>
          <a:p>
            <a:r>
              <a:rPr lang="fr-FR" dirty="0"/>
              <a:t>Dérive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94766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27</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5981483"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Si le capteur est linéaire, sa sortie est de la forme </a:t>
            </a:r>
          </a:p>
          <a:p>
            <a:pPr marL="457200" lvl="1" indent="0">
              <a:buNone/>
            </a:pPr>
            <a:r>
              <a:rPr lang="fr-FR" dirty="0"/>
              <a:t>y = </a:t>
            </a:r>
            <a:r>
              <a:rPr lang="fr-FR" dirty="0" err="1"/>
              <a:t>ax</a:t>
            </a:r>
            <a:r>
              <a:rPr lang="fr-FR" dirty="0"/>
              <a:t> + b (y est la mesure, x la </a:t>
            </a:r>
            <a:r>
              <a:rPr lang="fr-FR" dirty="0" err="1"/>
              <a:t>mesurande</a:t>
            </a:r>
            <a:r>
              <a:rPr lang="fr-FR" dirty="0"/>
              <a:t>). La mesure est alors proportionnelle au </a:t>
            </a:r>
            <a:r>
              <a:rPr lang="fr-FR" dirty="0" err="1"/>
              <a:t>mesurande</a:t>
            </a:r>
            <a:r>
              <a:rPr lang="fr-FR" dirty="0"/>
              <a:t>.</a:t>
            </a:r>
          </a:p>
          <a:p>
            <a:pPr marL="457200" lvl="1" indent="0">
              <a:buNone/>
            </a:pPr>
            <a:endParaRPr lang="fr-FR" dirty="0"/>
          </a:p>
          <a:p>
            <a:r>
              <a:rPr lang="fr-FR" dirty="0"/>
              <a:t>L’erreur de linéarité exprime l’écart entre la linéarité supposé du capteur et les mesures effectués. Dans certains cas, la courbe de linéarité est connue.</a:t>
            </a:r>
          </a:p>
          <a:p>
            <a:pPr lvl="1"/>
            <a:r>
              <a:rPr lang="fr-FR" dirty="0"/>
              <a:t>Sonde de température PT100</a:t>
            </a:r>
          </a:p>
          <a:p>
            <a:endParaRPr lang="fr-FR" dirty="0"/>
          </a:p>
          <a:p>
            <a:r>
              <a:rPr lang="fr-FR" dirty="0"/>
              <a:t>Comment calculé la courbe de linéarité? Autrement dit, comment retrouver a et b afin que l’écart entre les points de mesure et la courbe de linéarité soit le plus faibles?</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67432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28</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2 méthodes pour retrouver le courbe de 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Méthode des points terminaux</a:t>
            </a:r>
          </a:p>
          <a:p>
            <a:endParaRPr lang="fr-FR" dirty="0"/>
          </a:p>
          <a:p>
            <a:r>
              <a:rPr lang="fr-FR" dirty="0"/>
              <a:t>Meilleur estimée par la formule des moindres carrés</a:t>
            </a:r>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1" name="Espace réservé du texte 2"/>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linéarité sera la distance maximum entre la courbe de mesure du capteur et la courbe de linéarité</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40704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29</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Méthode de la meilleur estimée par la formule des moindres carrées </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Il existe plusieurs façons de démontrer en quoi la formule des moindres carrés fournit les meilleurs estimateurs d’une régression linéaire simple.</a:t>
            </a:r>
          </a:p>
          <a:p>
            <a:pPr marL="0" indent="0">
              <a:buNone/>
            </a:pPr>
            <a:r>
              <a:rPr lang="fr-FR" dirty="0"/>
              <a:t>On va utiliser ici les dérivées partielles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5799E3C7-AFC3-4671-9C19-D6839F72654E}"/>
              </a:ext>
            </a:extLst>
          </p:cNvPr>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Rappel: La droite recherchée est celle qui résume le mieux le nuage de points formées par les mesures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1665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83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30</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Méthode de la meilleur estimée par la formule des moindres carrées </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Tree>
    <p:extLst>
      <p:ext uri="{BB962C8B-B14F-4D97-AF65-F5344CB8AC3E}">
        <p14:creationId xmlns:p14="http://schemas.microsoft.com/office/powerpoint/2010/main" val="220214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31</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Sensibilité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7"/>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0" name="Espace réservé du texte 2"/>
              <p:cNvSpPr txBox="1">
                <a:spLocks/>
              </p:cNvSpPr>
              <p:nvPr/>
            </p:nvSpPr>
            <p:spPr>
              <a:xfrm>
                <a:off x="733948" y="2212428"/>
                <a:ext cx="5981483"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sensibilité et le rapport de variation de la mesure sur le rapport de variation du </a:t>
                </a:r>
                <a:r>
                  <a:rPr lang="fr-FR" dirty="0" err="1"/>
                  <a:t>mesurande</a:t>
                </a:r>
                <a:endParaRPr lang="fr-FR" dirty="0"/>
              </a:p>
              <a:p>
                <a:endParaRPr lang="fr-FR" dirty="0"/>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𝑆</m:t>
                      </m:r>
                      <m:r>
                        <a:rPr lang="fr-FR" sz="2000" b="0" i="1" smtClean="0">
                          <a:latin typeface="Cambria Math" panose="02040503050406030204" pitchFamily="18" charset="0"/>
                        </a:rPr>
                        <m:t>=</m:t>
                      </m:r>
                      <m:f>
                        <m:fPr>
                          <m:ctrlPr>
                            <a:rPr lang="fr-FR" sz="2000" b="0" i="1" smtClean="0">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𝑀𝑒𝑠𝑢𝑟𝑒</m:t>
                          </m:r>
                        </m:num>
                        <m:den>
                          <m:r>
                            <a:rPr lang="fr-FR" sz="2000" b="0" i="1" smtClean="0">
                              <a:latin typeface="Cambria Math" panose="02040503050406030204" pitchFamily="18" charset="0"/>
                              <a:ea typeface="Cambria Math" panose="02040503050406030204" pitchFamily="18" charset="0"/>
                            </a:rPr>
                            <m:t>∆ </m:t>
                          </m:r>
                          <m:r>
                            <a:rPr lang="fr-FR" sz="2000" b="0" i="1" smtClean="0">
                              <a:latin typeface="Cambria Math" panose="02040503050406030204" pitchFamily="18" charset="0"/>
                              <a:ea typeface="Cambria Math" panose="02040503050406030204" pitchFamily="18" charset="0"/>
                            </a:rPr>
                            <m:t>𝑀𝑒𝑠𝑢𝑟𝑎𝑛𝑑𝑒</m:t>
                          </m:r>
                        </m:den>
                      </m:f>
                    </m:oMath>
                  </m:oMathPara>
                </a14:m>
                <a:endParaRPr lang="fr-FR" sz="2000" dirty="0"/>
              </a:p>
              <a:p>
                <a:endParaRPr lang="fr-FR" dirty="0"/>
              </a:p>
              <a:p>
                <a:r>
                  <a:rPr lang="fr-FR" dirty="0"/>
                  <a:t>Une capteur linéaire est donc un capteur dont la sensibilité est constante</a:t>
                </a:r>
              </a:p>
              <a:p>
                <a:pPr lvl="2"/>
                <a:endParaRPr lang="fr-FR" dirty="0"/>
              </a:p>
              <a:p>
                <a:pPr marL="914400" lvl="2" indent="0">
                  <a:buNone/>
                </a:pPr>
                <a:endParaRPr lang="fr-FR" dirty="0"/>
              </a:p>
              <a:p>
                <a:endParaRPr lang="fr-FR" dirty="0"/>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0" name="Espace réservé du texte 2"/>
              <p:cNvSpPr txBox="1">
                <a:spLocks noRot="1" noChangeAspect="1" noMove="1" noResize="1" noEditPoints="1" noAdjustHandles="1" noChangeArrowheads="1" noChangeShapeType="1" noTextEdit="1"/>
              </p:cNvSpPr>
              <p:nvPr/>
            </p:nvSpPr>
            <p:spPr>
              <a:xfrm>
                <a:off x="733948" y="2212428"/>
                <a:ext cx="5981483" cy="3531167"/>
              </a:xfrm>
              <a:prstGeom prst="rect">
                <a:avLst/>
              </a:prstGeom>
              <a:blipFill>
                <a:blip r:embed="rId4"/>
                <a:stretch>
                  <a:fillRect l="-407" t="-864" r="-1120"/>
                </a:stretch>
              </a:blipFill>
            </p:spPr>
            <p:txBody>
              <a:bodyPr/>
              <a:lstStyle/>
              <a:p>
                <a:r>
                  <a:rPr lang="en-US">
                    <a:noFill/>
                  </a:rPr>
                  <a:t> </a:t>
                </a:r>
              </a:p>
            </p:txBody>
          </p:sp>
        </mc:Fallback>
      </mc:AlternateContent>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547" y="3923155"/>
            <a:ext cx="591398" cy="591398"/>
          </a:xfrm>
          <a:prstGeom prst="rect">
            <a:avLst/>
          </a:prstGeom>
        </p:spPr>
      </p:pic>
    </p:spTree>
    <p:extLst>
      <p:ext uri="{BB962C8B-B14F-4D97-AF65-F5344CB8AC3E}">
        <p14:creationId xmlns:p14="http://schemas.microsoft.com/office/powerpoint/2010/main" val="29015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32</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 sonde PT100</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Pt100 temp sensor FRA-Resistance-vs-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23" y="332153"/>
            <a:ext cx="4070819" cy="2625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Espace réservé du texte 2"/>
              <p:cNvSpPr txBox="1">
                <a:spLocks/>
              </p:cNvSpPr>
              <p:nvPr/>
            </p:nvSpPr>
            <p:spPr>
              <a:xfrm>
                <a:off x="886348" y="2212429"/>
                <a:ext cx="5981483" cy="1509082"/>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La loi de linéarité est donné par</a:t>
                </a:r>
                <a:r>
                  <a:rPr lang="fr-FR" dirty="0"/>
                  <a:t> </a:t>
                </a:r>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𝑅</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𝑡</m:t>
                          </m:r>
                        </m:e>
                      </m:d>
                      <m:r>
                        <a:rPr lang="fr-FR" sz="2000" b="0" i="1" smtClean="0">
                          <a:latin typeface="Cambria Math" panose="02040503050406030204" pitchFamily="18" charset="0"/>
                        </a:rPr>
                        <m:t>=</m:t>
                      </m:r>
                      <m:r>
                        <a:rPr lang="fr-FR" sz="2000" b="0" i="1" smtClean="0">
                          <a:latin typeface="Cambria Math" panose="02040503050406030204" pitchFamily="18" charset="0"/>
                        </a:rPr>
                        <m:t>𝑅</m:t>
                      </m:r>
                      <m:r>
                        <a:rPr lang="fr-FR" sz="2000" b="0" i="1" smtClean="0">
                          <a:latin typeface="Cambria Math" panose="02040503050406030204" pitchFamily="18" charset="0"/>
                        </a:rPr>
                        <m:t>0 (1+ ∝</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 )</m:t>
                      </m:r>
                    </m:oMath>
                  </m:oMathPara>
                </a14:m>
                <a:endParaRPr lang="fr-FR" sz="2000" dirty="0"/>
              </a:p>
              <a:p>
                <a:pPr marL="0" indent="0">
                  <a:buNone/>
                </a:pPr>
                <a:endParaRPr lang="fr-FR" dirty="0"/>
              </a:p>
              <a:p>
                <a:pPr marL="0" indent="0">
                  <a:buNone/>
                </a:pPr>
                <a:r>
                  <a:rPr lang="fr-FR" sz="1600" dirty="0"/>
                  <a:t>Alpha étant le coefficient de température, variant</a:t>
                </a:r>
              </a:p>
              <a:p>
                <a:pPr marL="0" indent="0">
                  <a:buNone/>
                </a:pPr>
                <a:r>
                  <a:rPr lang="fr-FR" sz="1600" dirty="0"/>
                  <a:t>d’un type de sonde à l’autre</a:t>
                </a:r>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2" name="Espace réservé du texte 2"/>
              <p:cNvSpPr txBox="1">
                <a:spLocks noRot="1" noChangeAspect="1" noMove="1" noResize="1" noEditPoints="1" noAdjustHandles="1" noChangeArrowheads="1" noChangeShapeType="1" noTextEdit="1"/>
              </p:cNvSpPr>
              <p:nvPr/>
            </p:nvSpPr>
            <p:spPr>
              <a:xfrm>
                <a:off x="886348" y="2212429"/>
                <a:ext cx="5981483" cy="1509082"/>
              </a:xfrm>
              <a:prstGeom prst="rect">
                <a:avLst/>
              </a:prstGeom>
              <a:blipFill>
                <a:blip r:embed="rId4"/>
                <a:stretch>
                  <a:fillRect l="-407" t="-3644" b="-810"/>
                </a:stretch>
              </a:blipFill>
            </p:spPr>
            <p:txBody>
              <a:bodyPr/>
              <a:lstStyle/>
              <a:p>
                <a:r>
                  <a:rPr lang="fr-FR">
                    <a:noFill/>
                  </a:rPr>
                  <a:t> </a:t>
                </a:r>
              </a:p>
            </p:txBody>
          </p:sp>
        </mc:Fallback>
      </mc:AlternateContent>
      <p:pic>
        <p:nvPicPr>
          <p:cNvPr id="4100" name="Picture 4" descr="Pt100 temp sensor FRA -Alpha formul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764" y="3665739"/>
            <a:ext cx="1599596" cy="6621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91087" y="4321322"/>
            <a:ext cx="4497289" cy="396070"/>
          </a:xfrm>
          <a:prstGeom prst="rect">
            <a:avLst/>
          </a:prstGeom>
        </p:spPr>
        <p:txBody>
          <a:bodyPr wrap="square">
            <a:spAutoFit/>
          </a:bodyPr>
          <a:lstStyle/>
          <a:p>
            <a:pPr>
              <a:lnSpc>
                <a:spcPct val="70000"/>
              </a:lnSpc>
              <a:spcBef>
                <a:spcPts val="1000"/>
              </a:spcBef>
              <a:buClr>
                <a:schemeClr val="accent5"/>
              </a:buClr>
            </a:pPr>
            <a:r>
              <a:rPr lang="fr-FR" sz="1400" dirty="0">
                <a:latin typeface="Century Gothic" panose="020B0502020202020204" pitchFamily="34" charset="0"/>
              </a:rPr>
              <a:t>R100 = résistance à 100 °C </a:t>
            </a:r>
            <a:br>
              <a:rPr lang="fr-FR" sz="1400" dirty="0">
                <a:latin typeface="Century Gothic" panose="020B0502020202020204" pitchFamily="34" charset="0"/>
              </a:rPr>
            </a:br>
            <a:r>
              <a:rPr lang="fr-FR" sz="1400" dirty="0">
                <a:latin typeface="Century Gothic" panose="020B0502020202020204" pitchFamily="34" charset="0"/>
              </a:rPr>
              <a:t>R0 = résistance à 0 °C</a:t>
            </a:r>
            <a:endParaRPr lang="en-US" sz="1400" dirty="0">
              <a:latin typeface="Century Gothic" panose="020B0502020202020204" pitchFamily="34" charset="0"/>
            </a:endParaRPr>
          </a:p>
        </p:txBody>
      </p:sp>
      <p:sp>
        <p:nvSpPr>
          <p:cNvPr id="4" name="Rectangle 3"/>
          <p:cNvSpPr/>
          <p:nvPr/>
        </p:nvSpPr>
        <p:spPr>
          <a:xfrm>
            <a:off x="1012800" y="4929842"/>
            <a:ext cx="4573081" cy="1853841"/>
          </a:xfrm>
          <a:prstGeom prst="rect">
            <a:avLst/>
          </a:prstGeom>
        </p:spPr>
        <p:txBody>
          <a:bodyPr wrap="square">
            <a:spAutoFit/>
          </a:bodyPr>
          <a:lstStyle/>
          <a:p>
            <a:pPr marL="285750" indent="-285750">
              <a:lnSpc>
                <a:spcPct val="70000"/>
              </a:lnSpc>
              <a:spcBef>
                <a:spcPts val="1000"/>
              </a:spcBef>
              <a:buClr>
                <a:schemeClr val="accent5"/>
              </a:buClr>
              <a:buFont typeface="Arial" panose="020B0604020202020204" pitchFamily="34" charset="0"/>
              <a:buChar char="•"/>
            </a:pPr>
            <a:r>
              <a:rPr lang="en-US" sz="1500" dirty="0" err="1">
                <a:latin typeface="Century Gothic" panose="020B0502020202020204" pitchFamily="34" charset="0"/>
              </a:rPr>
              <a:t>Calculer</a:t>
            </a:r>
            <a:r>
              <a:rPr lang="en-US" sz="1500" dirty="0">
                <a:latin typeface="Century Gothic" panose="020B0502020202020204" pitchFamily="34" charset="0"/>
              </a:rPr>
              <a:t> Alpha</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R(500°C)</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l’erreur de linéarité en ce point</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la </a:t>
            </a:r>
            <a:r>
              <a:rPr lang="fr-FR" sz="1500" dirty="0" err="1">
                <a:latin typeface="Century Gothic" panose="020B0502020202020204" pitchFamily="34" charset="0"/>
              </a:rPr>
              <a:t>sensibilté</a:t>
            </a:r>
            <a:r>
              <a:rPr lang="fr-FR" sz="1500" dirty="0">
                <a:latin typeface="Century Gothic" panose="020B0502020202020204" pitchFamily="34" charset="0"/>
              </a:rPr>
              <a:t> autour de 0°C et autour de 700</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En quel point la sonde est elle plus sensible?</a:t>
            </a:r>
            <a:endParaRPr lang="en-US" sz="1500" dirty="0">
              <a:latin typeface="Century Gothic" panose="020B0502020202020204" pitchFamily="34" charset="0"/>
            </a:endParaRPr>
          </a:p>
          <a:p>
            <a:pPr>
              <a:lnSpc>
                <a:spcPct val="70000"/>
              </a:lnSpc>
              <a:spcBef>
                <a:spcPts val="1000"/>
              </a:spcBef>
              <a:buClr>
                <a:schemeClr val="accent5"/>
              </a:buClr>
            </a:pPr>
            <a:endParaRPr lang="en-US" sz="1400" dirty="0">
              <a:latin typeface="Century Gothic" panose="020B0502020202020204" pitchFamily="34" charset="0"/>
            </a:endParaRPr>
          </a:p>
        </p:txBody>
      </p:sp>
      <p:pic>
        <p:nvPicPr>
          <p:cNvPr id="4102" name="Picture 6" descr="Pt100 temp sensor FRA - resistance tabl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258" y="3165701"/>
            <a:ext cx="3589399" cy="275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33</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Dérive en température</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courbe de réponse du capteur peut évoluer selon la température</a:t>
            </a:r>
          </a:p>
          <a:p>
            <a:pPr lvl="1"/>
            <a:r>
              <a:rPr lang="fr-FR" dirty="0"/>
              <a:t>Dans le cas d’un capteur linéaire (y = </a:t>
            </a:r>
            <a:r>
              <a:rPr lang="fr-FR" dirty="0" err="1"/>
              <a:t>ax</a:t>
            </a:r>
            <a:r>
              <a:rPr lang="fr-FR" dirty="0"/>
              <a:t>+ b)</a:t>
            </a:r>
          </a:p>
          <a:p>
            <a:pPr lvl="1"/>
            <a:r>
              <a:rPr lang="fr-FR" dirty="0"/>
              <a:t>Si a varie selon la température, on parle de dérive de la sensibilité</a:t>
            </a:r>
          </a:p>
          <a:p>
            <a:pPr lvl="1"/>
            <a:r>
              <a:rPr lang="fr-FR" dirty="0"/>
              <a:t>Si b varie selon la température, on parle de dérive du 0 </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279107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Exemple: TSL2591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Capteur d’intensité lumineuse</a:t>
            </a:r>
          </a:p>
        </p:txBody>
      </p:sp>
      <p:sp>
        <p:nvSpPr>
          <p:cNvPr id="8" name="Espace réservé du texte 2"/>
          <p:cNvSpPr txBox="1">
            <a:spLocks/>
          </p:cNvSpPr>
          <p:nvPr/>
        </p:nvSpPr>
        <p:spPr>
          <a:xfrm>
            <a:off x="581549" y="2060028"/>
            <a:ext cx="7729332"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6098549"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La lumière visible (et ses couleurs) - archi7, les sciences de tous les  j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48" y="2867044"/>
            <a:ext cx="6191250" cy="2952751"/>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texte 2"/>
          <p:cNvSpPr txBox="1">
            <a:spLocks/>
          </p:cNvSpPr>
          <p:nvPr/>
        </p:nvSpPr>
        <p:spPr>
          <a:xfrm>
            <a:off x="886349" y="2364828"/>
            <a:ext cx="5734050"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Rappel sur les longueurs d’ondes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Espace réservé du texte 2">
            <a:extLst>
              <a:ext uri="{FF2B5EF4-FFF2-40B4-BE49-F238E27FC236}">
                <a16:creationId xmlns:a16="http://schemas.microsoft.com/office/drawing/2014/main" id="{56EFCA10-E232-417B-9568-EBE0194CF41C}"/>
              </a:ext>
            </a:extLst>
          </p:cNvPr>
          <p:cNvSpPr txBox="1">
            <a:spLocks/>
          </p:cNvSpPr>
          <p:nvPr/>
        </p:nvSpPr>
        <p:spPr>
          <a:xfrm>
            <a:off x="6585855" y="2364828"/>
            <a:ext cx="4305666"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Description général du composant?</a:t>
            </a:r>
          </a:p>
          <a:p>
            <a:r>
              <a:rPr lang="fr-FR" dirty="0"/>
              <a:t>Interface/Bus?</a:t>
            </a:r>
          </a:p>
          <a:p>
            <a:r>
              <a:rPr lang="fr-FR" dirty="0"/>
              <a:t>Consommation (Tension/Courant) ?</a:t>
            </a:r>
          </a:p>
          <a:p>
            <a:r>
              <a:rPr lang="fr-FR" dirty="0"/>
              <a:t>Spectre utile ?</a:t>
            </a:r>
          </a:p>
          <a:p>
            <a:r>
              <a:rPr lang="fr-FR" dirty="0"/>
              <a:t>Tension niveau logique haut? </a:t>
            </a:r>
          </a:p>
          <a:p>
            <a:r>
              <a:rPr lang="fr-FR" dirty="0"/>
              <a:t>Tension niveau logique bas?</a:t>
            </a:r>
          </a:p>
          <a:p>
            <a:r>
              <a:rPr lang="fr-FR" dirty="0"/>
              <a:t>Plage de température de fonctionnement?</a:t>
            </a:r>
          </a:p>
          <a:p>
            <a:r>
              <a:rPr lang="fr-FR" dirty="0" err="1"/>
              <a:t>Device</a:t>
            </a:r>
            <a:r>
              <a:rPr lang="fr-FR" dirty="0"/>
              <a:t> ID (adresse et valeur) ?</a:t>
            </a:r>
          </a:p>
          <a:p>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494060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35</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mesure pour une même mesurande varie selon le sens</a:t>
            </a:r>
          </a:p>
          <a:p>
            <a:pPr marL="0" indent="0">
              <a:buNone/>
            </a:pPr>
            <a:r>
              <a:rPr lang="fr-FR" dirty="0"/>
              <a:t> d’évolution de la mesurande </a:t>
            </a:r>
          </a:p>
          <a:p>
            <a:pPr marL="457200" lvl="1" indent="0">
              <a:buNone/>
            </a:pPr>
            <a:endParaRPr lang="fr-FR" dirty="0"/>
          </a:p>
          <a:p>
            <a:pPr marL="114300" indent="0">
              <a:buNone/>
            </a:pPr>
            <a:endParaRPr lang="fr-FR" dirty="0"/>
          </a:p>
          <a:p>
            <a:endParaRPr lang="fr-FR" dirty="0"/>
          </a:p>
          <a:p>
            <a:endParaRPr lang="fr-FR" dirty="0"/>
          </a:p>
        </p:txBody>
      </p:sp>
      <p:pic>
        <p:nvPicPr>
          <p:cNvPr id="2" name="Image 1"/>
          <p:cNvPicPr>
            <a:picLocks noChangeAspect="1"/>
          </p:cNvPicPr>
          <p:nvPr/>
        </p:nvPicPr>
        <p:blipFill rotWithShape="1">
          <a:blip r:embed="rId3"/>
          <a:srcRect l="25954" t="39524" r="46520" b="4310"/>
          <a:stretch/>
        </p:blipFill>
        <p:spPr>
          <a:xfrm>
            <a:off x="7670800" y="1595816"/>
            <a:ext cx="3584097" cy="4113768"/>
          </a:xfrm>
          <a:prstGeom prst="rect">
            <a:avLst/>
          </a:prstGeom>
        </p:spPr>
      </p:pic>
      <p:sp>
        <p:nvSpPr>
          <p:cNvPr id="12" name="Espace réservé du texte 2"/>
          <p:cNvSpPr txBox="1">
            <a:spLocks/>
          </p:cNvSpPr>
          <p:nvPr/>
        </p:nvSpPr>
        <p:spPr>
          <a:xfrm>
            <a:off x="1345461" y="3402045"/>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a:t>
            </a:r>
            <a:r>
              <a:rPr lang="fr-FR" b="1" dirty="0" err="1"/>
              <a:t>hysteresis</a:t>
            </a:r>
            <a:r>
              <a:rPr lang="fr-FR" b="1" dirty="0"/>
              <a:t> sera la distance maximum entre la courbe de mesure ascendante et la courbe descendante du capteur</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39562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36</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Exemple de réponse d’un capteur de couple</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https://www.hbm.com/fileadmin/_processed_/5/b/csm_s1022_determination-of-the-linearity-deviation-including-hysteresis_80ee990e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82" y="2714471"/>
            <a:ext cx="4762500"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2"/>
          <p:cNvSpPr txBox="1">
            <a:spLocks/>
          </p:cNvSpPr>
          <p:nvPr/>
        </p:nvSpPr>
        <p:spPr>
          <a:xfrm>
            <a:off x="733947" y="5334171"/>
            <a:ext cx="8813175" cy="112378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Dans cette exemple, linéarité et hystérésis sont corrélées (les erreurs se combinent). Le constructeur fait donc le choix d’exprimer l’erreur d’</a:t>
            </a:r>
            <a:r>
              <a:rPr lang="fr-FR" dirty="0" err="1"/>
              <a:t>hysteresis</a:t>
            </a:r>
            <a:r>
              <a:rPr lang="fr-FR" dirty="0"/>
              <a:t> par la différence maximum entre la courbe de linéarité qu’il a calculé </a:t>
            </a:r>
            <a:r>
              <a:rPr lang="fr-FR" i="1" dirty="0"/>
              <a:t>(Reference Straight Line)</a:t>
            </a:r>
            <a:r>
              <a:rPr lang="fr-FR" dirty="0"/>
              <a:t> et points de mesure (descendant et ascendant)</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833946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37</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 </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pic>
        <p:nvPicPr>
          <p:cNvPr id="2" name="Image 1"/>
          <p:cNvPicPr>
            <a:picLocks noChangeAspect="1"/>
          </p:cNvPicPr>
          <p:nvPr/>
        </p:nvPicPr>
        <p:blipFill>
          <a:blip r:embed="rId4"/>
          <a:stretch>
            <a:fillRect/>
          </a:stretch>
        </p:blipFill>
        <p:spPr>
          <a:xfrm>
            <a:off x="6428584" y="1907628"/>
            <a:ext cx="5629275" cy="3238500"/>
          </a:xfrm>
          <a:prstGeom prst="rect">
            <a:avLst/>
          </a:prstGeom>
        </p:spPr>
      </p:pic>
    </p:spTree>
    <p:extLst>
      <p:ext uri="{BB962C8B-B14F-4D97-AF65-F5344CB8AC3E}">
        <p14:creationId xmlns:p14="http://schemas.microsoft.com/office/powerpoint/2010/main" val="1168681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38</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𝑚𝑎𝑥</m:t>
                      </m:r>
                      <m:r>
                        <a:rPr lang="fr-FR" i="1" dirty="0" smtClean="0">
                          <a:latin typeface="Cambria Math" panose="02040503050406030204" pitchFamily="18" charset="0"/>
                        </a:rPr>
                        <m:t> −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𝑚𝑖𝑛</m:t>
                      </m:r>
                      <m:r>
                        <a:rPr lang="fr-FR" i="1" dirty="0" smtClean="0">
                          <a:latin typeface="Cambria Math" panose="02040503050406030204" pitchFamily="18" charset="0"/>
                        </a:rPr>
                        <m:t> </m:t>
                      </m:r>
                      <m:r>
                        <a:rPr lang="fr-FR" b="0" i="1" dirty="0" smtClean="0">
                          <a:latin typeface="Cambria Math" panose="02040503050406030204" pitchFamily="18" charset="0"/>
                        </a:rPr>
                        <m:t>)</m:t>
                      </m:r>
                      <m:r>
                        <a:rPr lang="fr-FR" i="1" dirty="0" smtClean="0">
                          <a:latin typeface="Cambria Math" panose="02040503050406030204" pitchFamily="18" charset="0"/>
                        </a:rPr>
                        <m:t>/ 2</m:t>
                      </m:r>
                      <m:r>
                        <a:rPr lang="fr-FR" i="1" baseline="30000" dirty="0" smtClean="0">
                          <a:latin typeface="Cambria Math" panose="02040503050406030204" pitchFamily="18" charset="0"/>
                        </a:rPr>
                        <m:t>𝑛𝑏𝑏𝑖𝑡</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sp>
        <p:nvSpPr>
          <p:cNvPr id="12" name="Espace réservé du texte 2"/>
          <p:cNvSpPr txBox="1">
            <a:spLocks/>
          </p:cNvSpPr>
          <p:nvPr/>
        </p:nvSpPr>
        <p:spPr>
          <a:xfrm>
            <a:off x="861770" y="4138894"/>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résolution s’exprime par le rapport Q/2</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8389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39</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6194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Setup</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ZoneTexte 12"/>
          <p:cNvSpPr txBox="1"/>
          <p:nvPr/>
        </p:nvSpPr>
        <p:spPr>
          <a:xfrm>
            <a:off x="748698" y="2934497"/>
            <a:ext cx="1226174" cy="1015663"/>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Pression</a:t>
            </a:r>
          </a:p>
          <a:p>
            <a:pPr algn="ctr"/>
            <a:r>
              <a:rPr lang="fr-FR" sz="1400" dirty="0"/>
              <a:t>0 – 100 Bar</a:t>
            </a:r>
          </a:p>
          <a:p>
            <a:pPr algn="ctr"/>
            <a:r>
              <a:rPr lang="fr-FR" sz="1400" dirty="0"/>
              <a:t>0 – 2 V</a:t>
            </a:r>
            <a:endParaRPr lang="en-US" sz="1400" dirty="0"/>
          </a:p>
        </p:txBody>
      </p:sp>
      <p:sp>
        <p:nvSpPr>
          <p:cNvPr id="14" name="ZoneTexte 13"/>
          <p:cNvSpPr txBox="1"/>
          <p:nvPr/>
        </p:nvSpPr>
        <p:spPr>
          <a:xfrm>
            <a:off x="2316047" y="2935919"/>
            <a:ext cx="2713248" cy="1015663"/>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a:t>
            </a:r>
          </a:p>
          <a:p>
            <a:pPr algn="ctr"/>
            <a:r>
              <a:rPr lang="fr-FR" sz="1400" dirty="0"/>
              <a:t>Adaptation d’</a:t>
            </a:r>
            <a:r>
              <a:rPr lang="fr-FR" sz="1400" dirty="0" err="1"/>
              <a:t>impedance</a:t>
            </a:r>
            <a:endParaRPr lang="fr-FR" sz="1400" dirty="0"/>
          </a:p>
          <a:p>
            <a:pPr algn="ctr"/>
            <a:r>
              <a:rPr lang="fr-FR" sz="1400" dirty="0"/>
              <a:t>Gain 2</a:t>
            </a:r>
            <a:endParaRPr lang="en-US" sz="1400" dirty="0"/>
          </a:p>
        </p:txBody>
      </p:sp>
      <p:sp>
        <p:nvSpPr>
          <p:cNvPr id="15" name="ZoneTexte 14"/>
          <p:cNvSpPr txBox="1"/>
          <p:nvPr/>
        </p:nvSpPr>
        <p:spPr>
          <a:xfrm>
            <a:off x="5409802" y="3149941"/>
            <a:ext cx="2898461" cy="584775"/>
          </a:xfrm>
          <a:prstGeom prst="rect">
            <a:avLst/>
          </a:prstGeom>
          <a:noFill/>
          <a:ln>
            <a:solidFill>
              <a:schemeClr val="tx1"/>
            </a:solidFill>
          </a:ln>
        </p:spPr>
        <p:txBody>
          <a:bodyPr wrap="square" rtlCol="0">
            <a:spAutoFit/>
          </a:bodyPr>
          <a:lstStyle/>
          <a:p>
            <a:pPr algn="ctr"/>
            <a:r>
              <a:rPr lang="fr-FR" dirty="0"/>
              <a:t>Convertisseur 8 bits - 5V</a:t>
            </a:r>
            <a:br>
              <a:rPr lang="fr-FR" dirty="0"/>
            </a:br>
            <a:r>
              <a:rPr lang="fr-FR" sz="1400" dirty="0"/>
              <a:t>Analogique-&gt;Numérique </a:t>
            </a:r>
            <a:endParaRPr lang="en-US" sz="1400" dirty="0"/>
          </a:p>
        </p:txBody>
      </p:sp>
      <p:cxnSp>
        <p:nvCxnSpPr>
          <p:cNvPr id="16" name="Connecteur droit avec flèche 15"/>
          <p:cNvCxnSpPr>
            <a:stCxn id="13" idx="3"/>
            <a:endCxn id="14" idx="1"/>
          </p:cNvCxnSpPr>
          <p:nvPr/>
        </p:nvCxnSpPr>
        <p:spPr>
          <a:xfrm>
            <a:off x="1974872" y="3442329"/>
            <a:ext cx="341175"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4" idx="3"/>
            <a:endCxn id="15" idx="1"/>
          </p:cNvCxnSpPr>
          <p:nvPr/>
        </p:nvCxnSpPr>
        <p:spPr>
          <a:xfrm flipV="1">
            <a:off x="5029295" y="3442329"/>
            <a:ext cx="380507"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Espace réservé du texte 2"/>
          <p:cNvSpPr txBox="1">
            <a:spLocks/>
          </p:cNvSpPr>
          <p:nvPr/>
        </p:nvSpPr>
        <p:spPr>
          <a:xfrm>
            <a:off x="748698" y="4488601"/>
            <a:ext cx="6109304" cy="1754883"/>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dirty="0"/>
              <a:t>Exprimer la résolution du convertisseur</a:t>
            </a:r>
          </a:p>
          <a:p>
            <a:pPr lvl="1"/>
            <a:r>
              <a:rPr lang="fr-FR" dirty="0"/>
              <a:t>Exprimer l’erreur de résolution d’abord en V puis en Bar</a:t>
            </a:r>
          </a:p>
          <a:p>
            <a:pPr lvl="1"/>
            <a:r>
              <a:rPr lang="fr-FR" dirty="0"/>
              <a:t>Exprimer l’erreur de résolution de façon relative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9236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à coins arrondis 1"/>
          <p:cNvSpPr/>
          <p:nvPr/>
        </p:nvSpPr>
        <p:spPr>
          <a:xfrm>
            <a:off x="1602658" y="2330245"/>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p:cNvSpPr txBox="1"/>
          <p:nvPr/>
        </p:nvSpPr>
        <p:spPr>
          <a:xfrm>
            <a:off x="8229600" y="4208206"/>
            <a:ext cx="1219200" cy="369332"/>
          </a:xfrm>
          <a:prstGeom prst="rect">
            <a:avLst/>
          </a:prstGeom>
          <a:solidFill>
            <a:schemeClr val="bg1"/>
          </a:solidFill>
        </p:spPr>
        <p:txBody>
          <a:bodyPr wrap="square" rtlCol="0">
            <a:spAutoFit/>
          </a:bodyPr>
          <a:lstStyle/>
          <a:p>
            <a:r>
              <a:rPr lang="fr-FR" b="1" dirty="0"/>
              <a:t>Système</a:t>
            </a:r>
            <a:endParaRPr lang="en-US" b="1" dirty="0"/>
          </a:p>
        </p:txBody>
      </p:sp>
    </p:spTree>
    <p:extLst>
      <p:ext uri="{BB962C8B-B14F-4D97-AF65-F5344CB8AC3E}">
        <p14:creationId xmlns:p14="http://schemas.microsoft.com/office/powerpoint/2010/main" val="2675621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40</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9088231"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Capteur Passif </a:t>
            </a:r>
            <a:r>
              <a:rPr lang="fr-FR" dirty="0"/>
              <a:t>(           </a:t>
            </a:r>
            <a:r>
              <a:rPr lang="fr-FR" i="1" dirty="0"/>
              <a:t>self </a:t>
            </a:r>
            <a:r>
              <a:rPr lang="fr-FR" i="1" dirty="0" err="1"/>
              <a:t>modulating</a:t>
            </a:r>
            <a:r>
              <a:rPr lang="fr-FR" dirty="0"/>
              <a:t>)</a:t>
            </a:r>
          </a:p>
          <a:p>
            <a:pPr lvl="1"/>
            <a:r>
              <a:rPr lang="fr-FR" dirty="0"/>
              <a:t>Variation d’un paramètre du capteur qui sera fonction du mesurande. Afin de révéler la mesure, il est nécessaire « d’injecter » du courant ou une tension.</a:t>
            </a:r>
          </a:p>
          <a:p>
            <a:pPr lvl="1"/>
            <a:r>
              <a:rPr lang="fr-FR" dirty="0"/>
              <a:t>Ex: Un capteur passif aura sa résistance, son inductance sa capacité qui varient.</a:t>
            </a:r>
          </a:p>
          <a:p>
            <a:pPr lvl="1"/>
            <a:r>
              <a:rPr lang="fr-FR" dirty="0"/>
              <a:t>Ex: Capteur résistif de température R= f(T°). Il est nécessaire de faire circuler un courant dans la résistance pour obtenir une tension</a:t>
            </a:r>
          </a:p>
          <a:p>
            <a:pPr marL="457200" lvl="1" indent="0">
              <a:buNone/>
            </a:pPr>
            <a:endParaRPr lang="fr-FR" dirty="0"/>
          </a:p>
          <a:p>
            <a:r>
              <a:rPr lang="fr-FR" b="1" dirty="0"/>
              <a:t>Capteur Actif   </a:t>
            </a:r>
            <a:r>
              <a:rPr lang="fr-FR" dirty="0"/>
              <a:t>(            </a:t>
            </a:r>
            <a:r>
              <a:rPr lang="fr-FR" i="1" dirty="0"/>
              <a:t>passive</a:t>
            </a:r>
            <a:r>
              <a:rPr lang="fr-FR" dirty="0"/>
              <a:t>)</a:t>
            </a:r>
          </a:p>
          <a:p>
            <a:pPr lvl="1"/>
            <a:r>
              <a:rPr lang="fr-FR" dirty="0"/>
              <a:t>Fournit une énergie en fonction du mesurande</a:t>
            </a:r>
          </a:p>
          <a:p>
            <a:pPr lvl="1"/>
            <a:r>
              <a:rPr lang="fr-FR" dirty="0"/>
              <a:t>Nécessite une amplification</a:t>
            </a:r>
          </a:p>
          <a:p>
            <a:pPr lvl="1"/>
            <a:r>
              <a:rPr lang="fr-FR" dirty="0"/>
              <a:t>Ex: Capteur </a:t>
            </a:r>
            <a:r>
              <a:rPr lang="fr-FR" dirty="0" err="1"/>
              <a:t>piezo</a:t>
            </a:r>
            <a:r>
              <a:rPr lang="fr-FR" dirty="0"/>
              <a:t> électrique. La force appliqué sur le capteur va créer une micro tension en sortie du capteur.</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Capteur passif - actif	</a:t>
            </a:r>
          </a:p>
        </p:txBody>
      </p:sp>
      <p:pic>
        <p:nvPicPr>
          <p:cNvPr id="1032" name="Picture 8" descr="Drapeau Anglais">
            <a:extLst>
              <a:ext uri="{FF2B5EF4-FFF2-40B4-BE49-F238E27FC236}">
                <a16:creationId xmlns:a16="http://schemas.microsoft.com/office/drawing/2014/main" id="{E315351E-5483-4CED-B8B9-4A2FFD2419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2181949"/>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rapeau Anglais">
            <a:extLst>
              <a:ext uri="{FF2B5EF4-FFF2-40B4-BE49-F238E27FC236}">
                <a16:creationId xmlns:a16="http://schemas.microsoft.com/office/drawing/2014/main" id="{D61116ED-73AE-4131-B48E-FCAF58994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3994540"/>
            <a:ext cx="498005" cy="35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339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7059748" y="687995"/>
            <a:ext cx="3243809" cy="591436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250371"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066088"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783380" y="1483534"/>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554308" y="1466597"/>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p:cNvSpPr>
            <a:spLocks noGrp="1"/>
          </p:cNvSpPr>
          <p:nvPr>
            <p:ph type="title"/>
          </p:nvPr>
        </p:nvSpPr>
        <p:spPr>
          <a:xfrm>
            <a:off x="429149" y="-20320"/>
            <a:ext cx="9890508" cy="1325563"/>
          </a:xfrm>
        </p:spPr>
        <p:txBody>
          <a:bodyPr/>
          <a:lstStyle/>
          <a:p>
            <a:r>
              <a:rPr lang="fr-FR" dirty="0"/>
              <a:t>Chaine d’acquisition - Résumé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41</a:t>
            </a:fld>
            <a:endParaRPr lang="en-US"/>
          </a:p>
        </p:txBody>
      </p:sp>
      <p:sp>
        <p:nvSpPr>
          <p:cNvPr id="20" name="ZoneTexte 19"/>
          <p:cNvSpPr txBox="1"/>
          <p:nvPr/>
        </p:nvSpPr>
        <p:spPr>
          <a:xfrm>
            <a:off x="1956670" y="3463418"/>
            <a:ext cx="1226174" cy="276999"/>
          </a:xfrm>
          <a:prstGeom prst="rect">
            <a:avLst/>
          </a:prstGeom>
          <a:noFill/>
          <a:ln>
            <a:solidFill>
              <a:schemeClr val="tx1"/>
            </a:solidFill>
          </a:ln>
        </p:spPr>
        <p:txBody>
          <a:bodyPr wrap="square" rtlCol="0">
            <a:spAutoFit/>
          </a:bodyPr>
          <a:lstStyle/>
          <a:p>
            <a:pPr algn="ctr"/>
            <a:r>
              <a:rPr lang="fr-FR" sz="1200" dirty="0"/>
              <a:t>Capteur</a:t>
            </a:r>
            <a:endParaRPr lang="en-US" sz="1200" dirty="0"/>
          </a:p>
        </p:txBody>
      </p:sp>
      <p:sp>
        <p:nvSpPr>
          <p:cNvPr id="21" name="ZoneTexte 20"/>
          <p:cNvSpPr txBox="1"/>
          <p:nvPr/>
        </p:nvSpPr>
        <p:spPr>
          <a:xfrm>
            <a:off x="271832" y="3883953"/>
            <a:ext cx="1226174" cy="276999"/>
          </a:xfrm>
          <a:prstGeom prst="rect">
            <a:avLst/>
          </a:prstGeom>
          <a:noFill/>
          <a:ln>
            <a:solidFill>
              <a:schemeClr val="tx1"/>
            </a:solidFill>
          </a:ln>
        </p:spPr>
        <p:txBody>
          <a:bodyPr wrap="square" rtlCol="0">
            <a:spAutoFit/>
          </a:bodyPr>
          <a:lstStyle/>
          <a:p>
            <a:pPr algn="ctr"/>
            <a:r>
              <a:rPr lang="fr-FR" sz="1200" dirty="0"/>
              <a:t>Transducteur</a:t>
            </a:r>
            <a:endParaRPr lang="en-US" sz="1200" dirty="0"/>
          </a:p>
        </p:txBody>
      </p:sp>
      <p:grpSp>
        <p:nvGrpSpPr>
          <p:cNvPr id="6" name="Groupe 5"/>
          <p:cNvGrpSpPr/>
          <p:nvPr/>
        </p:nvGrpSpPr>
        <p:grpSpPr>
          <a:xfrm>
            <a:off x="5482319" y="2679254"/>
            <a:ext cx="1226174" cy="1025077"/>
            <a:chOff x="5305948" y="2624377"/>
            <a:chExt cx="1226174" cy="1015381"/>
          </a:xfrm>
        </p:grpSpPr>
        <p:sp>
          <p:nvSpPr>
            <p:cNvPr id="22" name="ZoneTexte 21"/>
            <p:cNvSpPr txBox="1"/>
            <p:nvPr/>
          </p:nvSpPr>
          <p:spPr>
            <a:xfrm>
              <a:off x="5305948" y="2624377"/>
              <a:ext cx="1226174" cy="276999"/>
            </a:xfrm>
            <a:prstGeom prst="rect">
              <a:avLst/>
            </a:prstGeom>
            <a:noFill/>
            <a:ln>
              <a:solidFill>
                <a:schemeClr val="tx1"/>
              </a:solidFill>
            </a:ln>
          </p:spPr>
          <p:txBody>
            <a:bodyPr wrap="square" rtlCol="0">
              <a:spAutoFit/>
            </a:bodyPr>
            <a:lstStyle/>
            <a:p>
              <a:pPr algn="ctr"/>
              <a:r>
                <a:rPr lang="fr-FR" sz="1200" dirty="0"/>
                <a:t>Dynamique</a:t>
              </a:r>
              <a:endParaRPr lang="en-US" sz="1200" dirty="0"/>
            </a:p>
          </p:txBody>
        </p:sp>
        <p:sp>
          <p:nvSpPr>
            <p:cNvPr id="23" name="ZoneTexte 22"/>
            <p:cNvSpPr txBox="1"/>
            <p:nvPr/>
          </p:nvSpPr>
          <p:spPr>
            <a:xfrm>
              <a:off x="5305948" y="3362759"/>
              <a:ext cx="1226174" cy="276999"/>
            </a:xfrm>
            <a:prstGeom prst="rect">
              <a:avLst/>
            </a:prstGeom>
            <a:noFill/>
            <a:ln>
              <a:solidFill>
                <a:schemeClr val="tx1"/>
              </a:solidFill>
            </a:ln>
          </p:spPr>
          <p:txBody>
            <a:bodyPr wrap="square" rtlCol="0">
              <a:spAutoFit/>
            </a:bodyPr>
            <a:lstStyle/>
            <a:p>
              <a:pPr algn="ctr"/>
              <a:r>
                <a:rPr lang="fr-FR" sz="1200" dirty="0"/>
                <a:t>Statique</a:t>
              </a:r>
              <a:endParaRPr lang="en-US" sz="1200" dirty="0"/>
            </a:p>
          </p:txBody>
        </p:sp>
      </p:grpSp>
      <p:grpSp>
        <p:nvGrpSpPr>
          <p:cNvPr id="2" name="Groupe 1"/>
          <p:cNvGrpSpPr/>
          <p:nvPr/>
        </p:nvGrpSpPr>
        <p:grpSpPr>
          <a:xfrm>
            <a:off x="8908979" y="2633241"/>
            <a:ext cx="1226174" cy="1862536"/>
            <a:chOff x="8769763" y="3060425"/>
            <a:chExt cx="1226174" cy="1844918"/>
          </a:xfrm>
        </p:grpSpPr>
        <p:sp>
          <p:nvSpPr>
            <p:cNvPr id="24" name="ZoneTexte 23"/>
            <p:cNvSpPr txBox="1"/>
            <p:nvPr/>
          </p:nvSpPr>
          <p:spPr>
            <a:xfrm>
              <a:off x="8769763" y="3060425"/>
              <a:ext cx="1226174" cy="276999"/>
            </a:xfrm>
            <a:prstGeom prst="rect">
              <a:avLst/>
            </a:prstGeom>
            <a:noFill/>
            <a:ln>
              <a:solidFill>
                <a:schemeClr val="tx1"/>
              </a:solidFill>
            </a:ln>
          </p:spPr>
          <p:txBody>
            <a:bodyPr wrap="square" rtlCol="0">
              <a:spAutoFit/>
            </a:bodyPr>
            <a:lstStyle/>
            <a:p>
              <a:pPr algn="ctr"/>
              <a:r>
                <a:rPr lang="fr-FR" sz="1200" dirty="0"/>
                <a:t>Linéarité</a:t>
              </a:r>
              <a:endParaRPr lang="en-US" sz="1200" dirty="0"/>
            </a:p>
          </p:txBody>
        </p:sp>
        <p:sp>
          <p:nvSpPr>
            <p:cNvPr id="26" name="ZoneTexte 25"/>
            <p:cNvSpPr txBox="1"/>
            <p:nvPr/>
          </p:nvSpPr>
          <p:spPr>
            <a:xfrm>
              <a:off x="8769763" y="3583065"/>
              <a:ext cx="1226174" cy="276999"/>
            </a:xfrm>
            <a:prstGeom prst="rect">
              <a:avLst/>
            </a:prstGeom>
            <a:noFill/>
            <a:ln>
              <a:solidFill>
                <a:schemeClr val="tx1"/>
              </a:solidFill>
            </a:ln>
          </p:spPr>
          <p:txBody>
            <a:bodyPr wrap="square" rtlCol="0">
              <a:spAutoFit/>
            </a:bodyPr>
            <a:lstStyle/>
            <a:p>
              <a:pPr algn="ctr"/>
              <a:r>
                <a:rPr lang="fr-FR" sz="1200" dirty="0"/>
                <a:t>Résolution</a:t>
              </a:r>
              <a:endParaRPr lang="en-US" sz="1200" dirty="0"/>
            </a:p>
          </p:txBody>
        </p:sp>
        <p:sp>
          <p:nvSpPr>
            <p:cNvPr id="27" name="ZoneTexte 26"/>
            <p:cNvSpPr txBox="1"/>
            <p:nvPr/>
          </p:nvSpPr>
          <p:spPr>
            <a:xfrm>
              <a:off x="8769763" y="4105705"/>
              <a:ext cx="1226174" cy="276999"/>
            </a:xfrm>
            <a:prstGeom prst="rect">
              <a:avLst/>
            </a:prstGeom>
            <a:noFill/>
            <a:ln>
              <a:solidFill>
                <a:schemeClr val="tx1"/>
              </a:solidFill>
            </a:ln>
          </p:spPr>
          <p:txBody>
            <a:bodyPr wrap="square" rtlCol="0">
              <a:spAutoFit/>
            </a:bodyPr>
            <a:lstStyle/>
            <a:p>
              <a:pPr algn="ctr"/>
              <a:r>
                <a:rPr lang="fr-FR" sz="1200" dirty="0" err="1"/>
                <a:t>Hystéresis</a:t>
              </a:r>
              <a:endParaRPr lang="en-US" sz="1200" dirty="0"/>
            </a:p>
          </p:txBody>
        </p:sp>
        <p:sp>
          <p:nvSpPr>
            <p:cNvPr id="28" name="ZoneTexte 27"/>
            <p:cNvSpPr txBox="1"/>
            <p:nvPr/>
          </p:nvSpPr>
          <p:spPr>
            <a:xfrm>
              <a:off x="8769763" y="4628344"/>
              <a:ext cx="1226174" cy="276999"/>
            </a:xfrm>
            <a:prstGeom prst="rect">
              <a:avLst/>
            </a:prstGeom>
            <a:noFill/>
            <a:ln>
              <a:solidFill>
                <a:schemeClr val="tx1"/>
              </a:solidFill>
            </a:ln>
          </p:spPr>
          <p:txBody>
            <a:bodyPr wrap="square" rtlCol="0">
              <a:spAutoFit/>
            </a:bodyPr>
            <a:lstStyle/>
            <a:p>
              <a:pPr algn="ctr"/>
              <a:r>
                <a:rPr lang="fr-FR" sz="1200" dirty="0"/>
                <a:t>Dérive</a:t>
              </a:r>
              <a:endParaRPr lang="en-US" sz="1200" dirty="0"/>
            </a:p>
          </p:txBody>
        </p:sp>
      </p:grpSp>
      <p:grpSp>
        <p:nvGrpSpPr>
          <p:cNvPr id="4" name="Groupe 3"/>
          <p:cNvGrpSpPr/>
          <p:nvPr/>
        </p:nvGrpSpPr>
        <p:grpSpPr>
          <a:xfrm>
            <a:off x="3645082" y="2999208"/>
            <a:ext cx="1378574" cy="1222628"/>
            <a:chOff x="3602912" y="3059565"/>
            <a:chExt cx="1378574" cy="1211063"/>
          </a:xfrm>
        </p:grpSpPr>
        <p:sp>
          <p:nvSpPr>
            <p:cNvPr id="29" name="ZoneTexte 28"/>
            <p:cNvSpPr txBox="1"/>
            <p:nvPr/>
          </p:nvSpPr>
          <p:spPr>
            <a:xfrm>
              <a:off x="3602912" y="3059565"/>
              <a:ext cx="1378574" cy="276999"/>
            </a:xfrm>
            <a:prstGeom prst="rect">
              <a:avLst/>
            </a:prstGeom>
            <a:noFill/>
            <a:ln>
              <a:solidFill>
                <a:schemeClr val="tx1"/>
              </a:solidFill>
            </a:ln>
          </p:spPr>
          <p:txBody>
            <a:bodyPr wrap="square" rtlCol="0">
              <a:spAutoFit/>
            </a:bodyPr>
            <a:lstStyle/>
            <a:p>
              <a:pPr algn="ctr"/>
              <a:r>
                <a:rPr lang="fr-FR" sz="1200" dirty="0"/>
                <a:t>Caractéristique</a:t>
              </a:r>
              <a:endParaRPr lang="en-US" sz="1200" dirty="0"/>
            </a:p>
          </p:txBody>
        </p:sp>
        <p:sp>
          <p:nvSpPr>
            <p:cNvPr id="30" name="ZoneTexte 29"/>
            <p:cNvSpPr txBox="1"/>
            <p:nvPr/>
          </p:nvSpPr>
          <p:spPr>
            <a:xfrm>
              <a:off x="3602912" y="3526597"/>
              <a:ext cx="1378574" cy="276999"/>
            </a:xfrm>
            <a:prstGeom prst="rect">
              <a:avLst/>
            </a:prstGeom>
            <a:noFill/>
            <a:ln>
              <a:solidFill>
                <a:schemeClr val="tx1"/>
              </a:solidFill>
            </a:ln>
          </p:spPr>
          <p:txBody>
            <a:bodyPr wrap="square" rtlCol="0">
              <a:spAutoFit/>
            </a:bodyPr>
            <a:lstStyle/>
            <a:p>
              <a:pPr algn="ctr"/>
              <a:r>
                <a:rPr lang="fr-FR" sz="1200" dirty="0"/>
                <a:t>Contraintes</a:t>
              </a:r>
              <a:endParaRPr lang="en-US" sz="1200" dirty="0"/>
            </a:p>
          </p:txBody>
        </p:sp>
        <p:sp>
          <p:nvSpPr>
            <p:cNvPr id="31" name="ZoneTexte 30"/>
            <p:cNvSpPr txBox="1"/>
            <p:nvPr/>
          </p:nvSpPr>
          <p:spPr>
            <a:xfrm>
              <a:off x="3602912" y="3993629"/>
              <a:ext cx="1378574" cy="276999"/>
            </a:xfrm>
            <a:prstGeom prst="rect">
              <a:avLst/>
            </a:prstGeom>
            <a:noFill/>
            <a:ln>
              <a:solidFill>
                <a:schemeClr val="tx1"/>
              </a:solidFill>
            </a:ln>
          </p:spPr>
          <p:txBody>
            <a:bodyPr wrap="square" rtlCol="0">
              <a:spAutoFit/>
            </a:bodyPr>
            <a:lstStyle/>
            <a:p>
              <a:pPr algn="ctr"/>
              <a:r>
                <a:rPr lang="fr-FR" sz="1200" dirty="0"/>
                <a:t>Environnement</a:t>
              </a:r>
              <a:endParaRPr lang="en-US" sz="1200" dirty="0"/>
            </a:p>
          </p:txBody>
        </p:sp>
      </p:grpSp>
      <p:grpSp>
        <p:nvGrpSpPr>
          <p:cNvPr id="3" name="Groupe 2"/>
          <p:cNvGrpSpPr/>
          <p:nvPr/>
        </p:nvGrpSpPr>
        <p:grpSpPr>
          <a:xfrm>
            <a:off x="7224142" y="2897056"/>
            <a:ext cx="1226174" cy="1334906"/>
            <a:chOff x="7179187" y="3249598"/>
            <a:chExt cx="1226174" cy="1322279"/>
          </a:xfrm>
        </p:grpSpPr>
        <p:sp>
          <p:nvSpPr>
            <p:cNvPr id="36" name="ZoneTexte 35"/>
            <p:cNvSpPr txBox="1"/>
            <p:nvPr/>
          </p:nvSpPr>
          <p:spPr>
            <a:xfrm>
              <a:off x="7179187" y="3249598"/>
              <a:ext cx="1226174" cy="276999"/>
            </a:xfrm>
            <a:prstGeom prst="rect">
              <a:avLst/>
            </a:prstGeom>
            <a:noFill/>
            <a:ln>
              <a:solidFill>
                <a:schemeClr val="tx1"/>
              </a:solidFill>
            </a:ln>
          </p:spPr>
          <p:txBody>
            <a:bodyPr wrap="square" rtlCol="0">
              <a:spAutoFit/>
            </a:bodyPr>
            <a:lstStyle/>
            <a:p>
              <a:pPr algn="ctr"/>
              <a:r>
                <a:rPr lang="fr-FR" sz="1200" dirty="0" err="1"/>
                <a:t>Fidelité</a:t>
              </a:r>
              <a:endParaRPr lang="en-US" sz="1200" dirty="0"/>
            </a:p>
          </p:txBody>
        </p:sp>
        <p:sp>
          <p:nvSpPr>
            <p:cNvPr id="37" name="ZoneTexte 36"/>
            <p:cNvSpPr txBox="1"/>
            <p:nvPr/>
          </p:nvSpPr>
          <p:spPr>
            <a:xfrm>
              <a:off x="7179187" y="3772238"/>
              <a:ext cx="1226174" cy="276999"/>
            </a:xfrm>
            <a:prstGeom prst="rect">
              <a:avLst/>
            </a:prstGeom>
            <a:noFill/>
            <a:ln>
              <a:solidFill>
                <a:schemeClr val="tx1"/>
              </a:solidFill>
            </a:ln>
          </p:spPr>
          <p:txBody>
            <a:bodyPr wrap="square" rtlCol="0">
              <a:spAutoFit/>
            </a:bodyPr>
            <a:lstStyle/>
            <a:p>
              <a:pPr algn="ctr"/>
              <a:r>
                <a:rPr lang="fr-FR" sz="1200" dirty="0"/>
                <a:t>Justesse</a:t>
              </a:r>
              <a:endParaRPr lang="en-US" sz="1200" dirty="0"/>
            </a:p>
          </p:txBody>
        </p:sp>
        <p:sp>
          <p:nvSpPr>
            <p:cNvPr id="38" name="ZoneTexte 37"/>
            <p:cNvSpPr txBox="1"/>
            <p:nvPr/>
          </p:nvSpPr>
          <p:spPr>
            <a:xfrm>
              <a:off x="7179187" y="4294878"/>
              <a:ext cx="1226174" cy="276999"/>
            </a:xfrm>
            <a:prstGeom prst="rect">
              <a:avLst/>
            </a:prstGeom>
            <a:noFill/>
            <a:ln>
              <a:solidFill>
                <a:schemeClr val="tx1"/>
              </a:solidFill>
            </a:ln>
          </p:spPr>
          <p:txBody>
            <a:bodyPr wrap="square" rtlCol="0">
              <a:spAutoFit/>
            </a:bodyPr>
            <a:lstStyle/>
            <a:p>
              <a:pPr algn="ctr"/>
              <a:r>
                <a:rPr lang="fr-FR" sz="1200" dirty="0"/>
                <a:t>Exactitude</a:t>
              </a:r>
              <a:endParaRPr lang="en-US" sz="1200" dirty="0"/>
            </a:p>
          </p:txBody>
        </p:sp>
      </p:grpSp>
      <p:cxnSp>
        <p:nvCxnSpPr>
          <p:cNvPr id="11" name="Connecteur droit avec flèche 10"/>
          <p:cNvCxnSpPr>
            <a:stCxn id="21" idx="3"/>
            <a:endCxn id="20" idx="1"/>
          </p:cNvCxnSpPr>
          <p:nvPr/>
        </p:nvCxnSpPr>
        <p:spPr>
          <a:xfrm flipV="1">
            <a:off x="1498006" y="3601918"/>
            <a:ext cx="458664" cy="420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29" idx="1"/>
          </p:cNvCxnSpPr>
          <p:nvPr/>
        </p:nvCxnSpPr>
        <p:spPr>
          <a:xfrm flipV="1">
            <a:off x="3182844" y="3139030"/>
            <a:ext cx="462238" cy="462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20" idx="3"/>
            <a:endCxn id="30" idx="1"/>
          </p:cNvCxnSpPr>
          <p:nvPr/>
        </p:nvCxnSpPr>
        <p:spPr>
          <a:xfrm>
            <a:off x="3182844" y="3601918"/>
            <a:ext cx="462238" cy="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stCxn id="20" idx="3"/>
            <a:endCxn id="31" idx="1"/>
          </p:cNvCxnSpPr>
          <p:nvPr/>
        </p:nvCxnSpPr>
        <p:spPr>
          <a:xfrm>
            <a:off x="3182844" y="3601918"/>
            <a:ext cx="462238" cy="480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endCxn id="22" idx="1"/>
          </p:cNvCxnSpPr>
          <p:nvPr/>
        </p:nvCxnSpPr>
        <p:spPr>
          <a:xfrm flipV="1">
            <a:off x="5020081" y="2819076"/>
            <a:ext cx="462238"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a:stCxn id="29" idx="3"/>
            <a:endCxn id="23" idx="1"/>
          </p:cNvCxnSpPr>
          <p:nvPr/>
        </p:nvCxnSpPr>
        <p:spPr>
          <a:xfrm>
            <a:off x="5023656" y="3139030"/>
            <a:ext cx="458663" cy="425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23" idx="3"/>
            <a:endCxn id="36" idx="1"/>
          </p:cNvCxnSpPr>
          <p:nvPr/>
        </p:nvCxnSpPr>
        <p:spPr>
          <a:xfrm flipV="1">
            <a:off x="6708493" y="3036878"/>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a:stCxn id="23" idx="3"/>
            <a:endCxn id="37" idx="1"/>
          </p:cNvCxnSpPr>
          <p:nvPr/>
        </p:nvCxnSpPr>
        <p:spPr>
          <a:xfrm>
            <a:off x="6708493" y="3564509"/>
            <a:ext cx="5156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stCxn id="23" idx="3"/>
            <a:endCxn id="38" idx="1"/>
          </p:cNvCxnSpPr>
          <p:nvPr/>
        </p:nvCxnSpPr>
        <p:spPr>
          <a:xfrm>
            <a:off x="6708493" y="3564509"/>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a:endCxn id="24" idx="1"/>
          </p:cNvCxnSpPr>
          <p:nvPr/>
        </p:nvCxnSpPr>
        <p:spPr>
          <a:xfrm flipV="1">
            <a:off x="8450316" y="2773063"/>
            <a:ext cx="458663" cy="753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a:stCxn id="37" idx="3"/>
            <a:endCxn id="26" idx="1"/>
          </p:cNvCxnSpPr>
          <p:nvPr/>
        </p:nvCxnSpPr>
        <p:spPr>
          <a:xfrm flipV="1">
            <a:off x="8450316" y="3300694"/>
            <a:ext cx="458663" cy="263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37" idx="3"/>
            <a:endCxn id="27" idx="1"/>
          </p:cNvCxnSpPr>
          <p:nvPr/>
        </p:nvCxnSpPr>
        <p:spPr>
          <a:xfrm>
            <a:off x="8450316" y="3564509"/>
            <a:ext cx="458663" cy="26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a:stCxn id="37" idx="3"/>
            <a:endCxn id="28" idx="1"/>
          </p:cNvCxnSpPr>
          <p:nvPr/>
        </p:nvCxnSpPr>
        <p:spPr>
          <a:xfrm>
            <a:off x="8450316" y="3564509"/>
            <a:ext cx="458663" cy="791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3534291" y="1825192"/>
            <a:ext cx="1600155" cy="276999"/>
          </a:xfrm>
          <a:prstGeom prst="rect">
            <a:avLst/>
          </a:prstGeom>
          <a:noFill/>
          <a:ln>
            <a:noFill/>
          </a:ln>
        </p:spPr>
        <p:txBody>
          <a:bodyPr wrap="square" rtlCol="0">
            <a:spAutoFit/>
          </a:bodyPr>
          <a:lstStyle/>
          <a:p>
            <a:pPr algn="ctr"/>
            <a:r>
              <a:rPr lang="fr-FR" sz="1200" dirty="0"/>
              <a:t>CRITERES - CHOIX</a:t>
            </a:r>
            <a:endParaRPr lang="en-US" sz="1200" dirty="0"/>
          </a:p>
        </p:txBody>
      </p:sp>
      <p:sp>
        <p:nvSpPr>
          <p:cNvPr id="74" name="ZoneTexte 73"/>
          <p:cNvSpPr txBox="1"/>
          <p:nvPr/>
        </p:nvSpPr>
        <p:spPr>
          <a:xfrm>
            <a:off x="5295328" y="1822431"/>
            <a:ext cx="1600155" cy="461665"/>
          </a:xfrm>
          <a:prstGeom prst="rect">
            <a:avLst/>
          </a:prstGeom>
          <a:noFill/>
          <a:ln>
            <a:noFill/>
          </a:ln>
        </p:spPr>
        <p:txBody>
          <a:bodyPr wrap="square" rtlCol="0">
            <a:spAutoFit/>
          </a:bodyPr>
          <a:lstStyle/>
          <a:p>
            <a:pPr algn="ctr"/>
            <a:r>
              <a:rPr lang="fr-FR" sz="1200" dirty="0"/>
              <a:t>CARATERISTIQUES - PERFORMANCE</a:t>
            </a:r>
            <a:endParaRPr lang="en-US" sz="1200" dirty="0"/>
          </a:p>
        </p:txBody>
      </p:sp>
      <p:sp>
        <p:nvSpPr>
          <p:cNvPr id="75" name="ZoneTexte 74"/>
          <p:cNvSpPr txBox="1"/>
          <p:nvPr/>
        </p:nvSpPr>
        <p:spPr>
          <a:xfrm>
            <a:off x="7049398" y="1828656"/>
            <a:ext cx="1600155" cy="276999"/>
          </a:xfrm>
          <a:prstGeom prst="rect">
            <a:avLst/>
          </a:prstGeom>
          <a:noFill/>
          <a:ln>
            <a:noFill/>
          </a:ln>
        </p:spPr>
        <p:txBody>
          <a:bodyPr wrap="square" rtlCol="0">
            <a:spAutoFit/>
          </a:bodyPr>
          <a:lstStyle/>
          <a:p>
            <a:pPr algn="ctr"/>
            <a:r>
              <a:rPr lang="fr-FR" sz="1200" dirty="0"/>
              <a:t>ERREURS STATIQUES</a:t>
            </a:r>
            <a:endParaRPr lang="en-US" sz="1200" dirty="0"/>
          </a:p>
        </p:txBody>
      </p:sp>
      <p:sp>
        <p:nvSpPr>
          <p:cNvPr id="76" name="ZoneTexte 75"/>
          <p:cNvSpPr txBox="1"/>
          <p:nvPr/>
        </p:nvSpPr>
        <p:spPr>
          <a:xfrm>
            <a:off x="8719502" y="1832264"/>
            <a:ext cx="1600155" cy="461665"/>
          </a:xfrm>
          <a:prstGeom prst="rect">
            <a:avLst/>
          </a:prstGeom>
          <a:noFill/>
          <a:ln>
            <a:noFill/>
          </a:ln>
        </p:spPr>
        <p:txBody>
          <a:bodyPr wrap="square" rtlCol="0">
            <a:spAutoFit/>
          </a:bodyPr>
          <a:lstStyle/>
          <a:p>
            <a:pPr algn="ctr"/>
            <a:r>
              <a:rPr lang="fr-FR" sz="1200" dirty="0"/>
              <a:t>ERREURS DE JUSTESSE - BIAIS</a:t>
            </a:r>
            <a:endParaRPr lang="en-US" sz="1200" dirty="0"/>
          </a:p>
        </p:txBody>
      </p:sp>
      <p:sp>
        <p:nvSpPr>
          <p:cNvPr id="85" name="ZoneTexte 84"/>
          <p:cNvSpPr txBox="1"/>
          <p:nvPr/>
        </p:nvSpPr>
        <p:spPr>
          <a:xfrm>
            <a:off x="1950330" y="4355955"/>
            <a:ext cx="1226174" cy="276999"/>
          </a:xfrm>
          <a:prstGeom prst="rect">
            <a:avLst/>
          </a:prstGeom>
          <a:noFill/>
          <a:ln>
            <a:solidFill>
              <a:schemeClr val="tx1"/>
            </a:solidFill>
          </a:ln>
        </p:spPr>
        <p:txBody>
          <a:bodyPr wrap="square" rtlCol="0">
            <a:spAutoFit/>
          </a:bodyPr>
          <a:lstStyle/>
          <a:p>
            <a:pPr algn="ctr"/>
            <a:r>
              <a:rPr lang="fr-FR" sz="1200" dirty="0"/>
              <a:t>Actionneur</a:t>
            </a:r>
            <a:endParaRPr lang="en-US" sz="1200" dirty="0"/>
          </a:p>
        </p:txBody>
      </p:sp>
      <p:cxnSp>
        <p:nvCxnSpPr>
          <p:cNvPr id="86" name="Connecteur droit avec flèche 85"/>
          <p:cNvCxnSpPr>
            <a:stCxn id="21" idx="3"/>
            <a:endCxn id="85" idx="1"/>
          </p:cNvCxnSpPr>
          <p:nvPr/>
        </p:nvCxnSpPr>
        <p:spPr>
          <a:xfrm>
            <a:off x="1498006" y="4022453"/>
            <a:ext cx="452324" cy="472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7849475" y="701989"/>
            <a:ext cx="1600155" cy="276999"/>
          </a:xfrm>
          <a:prstGeom prst="rect">
            <a:avLst/>
          </a:prstGeom>
          <a:noFill/>
          <a:ln>
            <a:noFill/>
          </a:ln>
        </p:spPr>
        <p:txBody>
          <a:bodyPr wrap="square" rtlCol="0">
            <a:spAutoFit/>
          </a:bodyPr>
          <a:lstStyle/>
          <a:p>
            <a:pPr algn="ctr"/>
            <a:r>
              <a:rPr lang="fr-FR" sz="1200" dirty="0"/>
              <a:t>ERREURS</a:t>
            </a:r>
            <a:endParaRPr lang="en-US" sz="1200" dirty="0"/>
          </a:p>
        </p:txBody>
      </p:sp>
    </p:spTree>
    <p:extLst>
      <p:ext uri="{BB962C8B-B14F-4D97-AF65-F5344CB8AC3E}">
        <p14:creationId xmlns:p14="http://schemas.microsoft.com/office/powerpoint/2010/main" val="2964806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 actif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42</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Alimentation (passif)</a:t>
            </a:r>
          </a:p>
          <a:p>
            <a:r>
              <a:rPr lang="fr-FR" dirty="0"/>
              <a:t>Amplification (actif, passif)</a:t>
            </a:r>
          </a:p>
          <a:p>
            <a:r>
              <a:rPr lang="fr-FR" dirty="0"/>
              <a:t>Adaptation d’impédance</a:t>
            </a:r>
          </a:p>
          <a:p>
            <a:r>
              <a:rPr lang="fr-FR" dirty="0"/>
              <a:t>Mesure Différentielle</a:t>
            </a:r>
          </a:p>
          <a:p>
            <a:r>
              <a:rPr lang="fr-FR" dirty="0"/>
              <a:t>Modulation</a:t>
            </a:r>
          </a:p>
          <a:p>
            <a:r>
              <a:rPr lang="fr-FR" dirty="0"/>
              <a:t>Linéarisation</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Rôle du conditionneur</a:t>
            </a:r>
          </a:p>
        </p:txBody>
      </p:sp>
      <p:sp>
        <p:nvSpPr>
          <p:cNvPr id="7" name="ZoneTexte 6">
            <a:extLst>
              <a:ext uri="{FF2B5EF4-FFF2-40B4-BE49-F238E27FC236}">
                <a16:creationId xmlns:a16="http://schemas.microsoft.com/office/drawing/2014/main" id="{2465B206-0F8A-4D97-B517-80FCCCEFAF63}"/>
              </a:ext>
            </a:extLst>
          </p:cNvPr>
          <p:cNvSpPr txBox="1"/>
          <p:nvPr/>
        </p:nvSpPr>
        <p:spPr>
          <a:xfrm>
            <a:off x="3686392" y="4931612"/>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11" name="ZoneTexte 10">
            <a:extLst>
              <a:ext uri="{FF2B5EF4-FFF2-40B4-BE49-F238E27FC236}">
                <a16:creationId xmlns:a16="http://schemas.microsoft.com/office/drawing/2014/main" id="{1C2F6340-F827-436A-989A-2D06F0AD71FA}"/>
              </a:ext>
            </a:extLst>
          </p:cNvPr>
          <p:cNvSpPr txBox="1"/>
          <p:nvPr/>
        </p:nvSpPr>
        <p:spPr>
          <a:xfrm>
            <a:off x="5755862" y="4929116"/>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12" name="Connecteur droit avec flèche 11">
            <a:extLst>
              <a:ext uri="{FF2B5EF4-FFF2-40B4-BE49-F238E27FC236}">
                <a16:creationId xmlns:a16="http://schemas.microsoft.com/office/drawing/2014/main" id="{E67AFD1B-192D-42DA-8BBB-9DB7C6EC3FFA}"/>
              </a:ext>
            </a:extLst>
          </p:cNvPr>
          <p:cNvCxnSpPr>
            <a:stCxn id="7" idx="3"/>
            <a:endCxn id="11" idx="1"/>
          </p:cNvCxnSpPr>
          <p:nvPr/>
        </p:nvCxnSpPr>
        <p:spPr>
          <a:xfrm flipV="1">
            <a:off x="4912566" y="5221504"/>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6FA31A03-B36D-4ACD-A685-5FEEABEC6E55}"/>
              </a:ext>
            </a:extLst>
          </p:cNvPr>
          <p:cNvCxnSpPr>
            <a:cxnSpLocks/>
          </p:cNvCxnSpPr>
          <p:nvPr/>
        </p:nvCxnSpPr>
        <p:spPr>
          <a:xfrm flipV="1">
            <a:off x="2580640" y="5219768"/>
            <a:ext cx="1105752"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914820C-8A6D-4671-8136-0BA8CE7E3E9D}"/>
              </a:ext>
            </a:extLst>
          </p:cNvPr>
          <p:cNvCxnSpPr/>
          <p:nvPr/>
        </p:nvCxnSpPr>
        <p:spPr>
          <a:xfrm>
            <a:off x="7839844" y="5211305"/>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273C41CA-FCDB-46DD-911C-29A1ACA707E2}"/>
              </a:ext>
            </a:extLst>
          </p:cNvPr>
          <p:cNvSpPr txBox="1"/>
          <p:nvPr/>
        </p:nvSpPr>
        <p:spPr>
          <a:xfrm>
            <a:off x="7145149" y="4608031"/>
            <a:ext cx="2702193" cy="307777"/>
          </a:xfrm>
          <a:prstGeom prst="rect">
            <a:avLst/>
          </a:prstGeom>
          <a:noFill/>
          <a:ln>
            <a:noFill/>
          </a:ln>
        </p:spPr>
        <p:txBody>
          <a:bodyPr wrap="square" rtlCol="0">
            <a:spAutoFit/>
          </a:bodyPr>
          <a:lstStyle/>
          <a:p>
            <a:pPr algn="ctr"/>
            <a:r>
              <a:rPr lang="fr-FR" sz="1400" dirty="0"/>
              <a:t>Mesure</a:t>
            </a:r>
          </a:p>
        </p:txBody>
      </p:sp>
      <p:sp>
        <p:nvSpPr>
          <p:cNvPr id="2" name="ZoneTexte 1">
            <a:extLst>
              <a:ext uri="{FF2B5EF4-FFF2-40B4-BE49-F238E27FC236}">
                <a16:creationId xmlns:a16="http://schemas.microsoft.com/office/drawing/2014/main" id="{35BEBF1C-81F5-451D-B6D6-7A090A5B7FC3}"/>
              </a:ext>
            </a:extLst>
          </p:cNvPr>
          <p:cNvSpPr txBox="1"/>
          <p:nvPr/>
        </p:nvSpPr>
        <p:spPr>
          <a:xfrm>
            <a:off x="3893949" y="4577407"/>
            <a:ext cx="2702193" cy="307777"/>
          </a:xfrm>
          <a:prstGeom prst="rect">
            <a:avLst/>
          </a:prstGeom>
          <a:noFill/>
          <a:ln>
            <a:noFill/>
          </a:ln>
        </p:spPr>
        <p:txBody>
          <a:bodyPr wrap="square" rtlCol="0">
            <a:spAutoFit/>
          </a:bodyPr>
          <a:lstStyle/>
          <a:p>
            <a:pPr algn="ctr"/>
            <a:r>
              <a:rPr lang="fr-FR" sz="1400" dirty="0"/>
              <a:t>Signal</a:t>
            </a:r>
          </a:p>
        </p:txBody>
      </p:sp>
      <p:sp>
        <p:nvSpPr>
          <p:cNvPr id="4" name="ZoneTexte 3">
            <a:extLst>
              <a:ext uri="{FF2B5EF4-FFF2-40B4-BE49-F238E27FC236}">
                <a16:creationId xmlns:a16="http://schemas.microsoft.com/office/drawing/2014/main" id="{A92BC614-8BC6-4AD3-AEEB-6F1376DDAD48}"/>
              </a:ext>
            </a:extLst>
          </p:cNvPr>
          <p:cNvSpPr txBox="1"/>
          <p:nvPr/>
        </p:nvSpPr>
        <p:spPr>
          <a:xfrm>
            <a:off x="1506349" y="4577407"/>
            <a:ext cx="2702193" cy="307777"/>
          </a:xfrm>
          <a:prstGeom prst="rect">
            <a:avLst/>
          </a:prstGeom>
          <a:noFill/>
          <a:ln>
            <a:noFill/>
          </a:ln>
        </p:spPr>
        <p:txBody>
          <a:bodyPr wrap="square" rtlCol="0">
            <a:spAutoFit/>
          </a:bodyPr>
          <a:lstStyle/>
          <a:p>
            <a:pPr algn="ctr"/>
            <a:r>
              <a:rPr lang="fr-FR" sz="1400" dirty="0"/>
              <a:t>Mesurande</a:t>
            </a:r>
          </a:p>
        </p:txBody>
      </p:sp>
      <mc:AlternateContent xmlns:mc="http://schemas.openxmlformats.org/markup-compatibility/2006" xmlns:p14="http://schemas.microsoft.com/office/powerpoint/2010/main">
        <mc:Choice Requires="p14">
          <p:contentPart p14:bwMode="auto" r:id="rId3">
            <p14:nvContentPartPr>
              <p14:cNvPr id="6" name="Encre 5">
                <a:extLst>
                  <a:ext uri="{FF2B5EF4-FFF2-40B4-BE49-F238E27FC236}">
                    <a16:creationId xmlns:a16="http://schemas.microsoft.com/office/drawing/2014/main" id="{A6C99224-9FCB-4254-9EA9-9077AD40B1D0}"/>
                  </a:ext>
                </a:extLst>
              </p14:cNvPr>
              <p14:cNvContentPartPr/>
              <p14:nvPr/>
            </p14:nvContentPartPr>
            <p14:xfrm>
              <a:off x="4749840" y="1873080"/>
              <a:ext cx="4692960" cy="4261320"/>
            </p14:xfrm>
          </p:contentPart>
        </mc:Choice>
        <mc:Fallback xmlns="">
          <p:pic>
            <p:nvPicPr>
              <p:cNvPr id="6" name="Encre 5">
                <a:extLst>
                  <a:ext uri="{FF2B5EF4-FFF2-40B4-BE49-F238E27FC236}">
                    <a16:creationId xmlns:a16="http://schemas.microsoft.com/office/drawing/2014/main" id="{A6C99224-9FCB-4254-9EA9-9077AD40B1D0}"/>
                  </a:ext>
                </a:extLst>
              </p:cNvPr>
              <p:cNvPicPr/>
              <p:nvPr/>
            </p:nvPicPr>
            <p:blipFill>
              <a:blip r:embed="rId4"/>
              <a:stretch>
                <a:fillRect/>
              </a:stretch>
            </p:blipFill>
            <p:spPr>
              <a:xfrm>
                <a:off x="4740480" y="1863720"/>
                <a:ext cx="4711680" cy="4280040"/>
              </a:xfrm>
              <a:prstGeom prst="rect">
                <a:avLst/>
              </a:prstGeom>
            </p:spPr>
          </p:pic>
        </mc:Fallback>
      </mc:AlternateContent>
    </p:spTree>
    <p:extLst>
      <p:ext uri="{BB962C8B-B14F-4D97-AF65-F5344CB8AC3E}">
        <p14:creationId xmlns:p14="http://schemas.microsoft.com/office/powerpoint/2010/main" val="720842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43</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Courant vs Tension</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50" y="4070068"/>
            <a:ext cx="497832" cy="369332"/>
          </a:xfrm>
          <a:prstGeom prst="rect">
            <a:avLst/>
          </a:prstGeom>
          <a:noFill/>
        </p:spPr>
        <p:txBody>
          <a:bodyPr wrap="square" rtlCol="0">
            <a:spAutoFit/>
          </a:bodyPr>
          <a:lstStyle/>
          <a:p>
            <a:r>
              <a:rPr lang="fr-FR" dirty="0" err="1"/>
              <a:t>Rc</a:t>
            </a:r>
            <a:endParaRPr lang="fr-FR" dirty="0"/>
          </a:p>
        </p:txBody>
      </p:sp>
      <p:sp>
        <p:nvSpPr>
          <p:cNvPr id="20" name="Ellipse 19">
            <a:extLst>
              <a:ext uri="{FF2B5EF4-FFF2-40B4-BE49-F238E27FC236}">
                <a16:creationId xmlns:a16="http://schemas.microsoft.com/office/drawing/2014/main" id="{94FC3BB9-A794-4634-813B-38B2436FA30E}"/>
              </a:ext>
            </a:extLst>
          </p:cNvPr>
          <p:cNvSpPr/>
          <p:nvPr/>
        </p:nvSpPr>
        <p:spPr>
          <a:xfrm>
            <a:off x="652272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I</a:t>
            </a:r>
          </a:p>
        </p:txBody>
      </p:sp>
      <p:sp>
        <p:nvSpPr>
          <p:cNvPr id="22" name="Rectangle 21">
            <a:extLst>
              <a:ext uri="{FF2B5EF4-FFF2-40B4-BE49-F238E27FC236}">
                <a16:creationId xmlns:a16="http://schemas.microsoft.com/office/drawing/2014/main" id="{92C11B80-3EEC-43FA-9531-5F0B09FC374D}"/>
              </a:ext>
            </a:extLst>
          </p:cNvPr>
          <p:cNvSpPr/>
          <p:nvPr/>
        </p:nvSpPr>
        <p:spPr>
          <a:xfrm>
            <a:off x="841483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4" name="ZoneTexte 23">
            <a:extLst>
              <a:ext uri="{FF2B5EF4-FFF2-40B4-BE49-F238E27FC236}">
                <a16:creationId xmlns:a16="http://schemas.microsoft.com/office/drawing/2014/main" id="{67CD2C42-B663-4B35-A274-54DE42C73F3D}"/>
              </a:ext>
            </a:extLst>
          </p:cNvPr>
          <p:cNvSpPr txBox="1"/>
          <p:nvPr/>
        </p:nvSpPr>
        <p:spPr>
          <a:xfrm>
            <a:off x="8414829" y="4070068"/>
            <a:ext cx="678369" cy="369332"/>
          </a:xfrm>
          <a:prstGeom prst="rect">
            <a:avLst/>
          </a:prstGeom>
          <a:noFill/>
        </p:spPr>
        <p:txBody>
          <a:bodyPr wrap="square" rtlCol="0">
            <a:spAutoFit/>
          </a:bodyPr>
          <a:lstStyle/>
          <a:p>
            <a:r>
              <a:rPr lang="fr-FR" dirty="0" err="1"/>
              <a:t>Rc</a:t>
            </a:r>
            <a:endParaRPr lang="fr-FR" dirty="0"/>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7068EFD2-FF06-43EE-9C83-AA75CA2CBA3A}"/>
              </a:ext>
            </a:extLst>
          </p:cNvPr>
          <p:cNvCxnSpPr>
            <a:cxnSpLocks/>
          </p:cNvCxnSpPr>
          <p:nvPr/>
        </p:nvCxnSpPr>
        <p:spPr>
          <a:xfrm flipH="1">
            <a:off x="1300481" y="3231898"/>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3806"/>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83063" y="4621190"/>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3064" y="5101162"/>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879574"/>
            <a:ext cx="0" cy="221587"/>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droit 42">
            <a:extLst>
              <a:ext uri="{FF2B5EF4-FFF2-40B4-BE49-F238E27FC236}">
                <a16:creationId xmlns:a16="http://schemas.microsoft.com/office/drawing/2014/main" id="{91BA9E87-3F75-4938-99E4-12010C13DAFB}"/>
              </a:ext>
            </a:extLst>
          </p:cNvPr>
          <p:cNvCxnSpPr>
            <a:cxnSpLocks/>
          </p:cNvCxnSpPr>
          <p:nvPr/>
        </p:nvCxnSpPr>
        <p:spPr>
          <a:xfrm flipV="1">
            <a:off x="7080960" y="3231897"/>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2508F9ED-4583-4D15-A3A7-D318CAAA7D5F}"/>
              </a:ext>
            </a:extLst>
          </p:cNvPr>
          <p:cNvCxnSpPr>
            <a:cxnSpLocks/>
          </p:cNvCxnSpPr>
          <p:nvPr/>
        </p:nvCxnSpPr>
        <p:spPr>
          <a:xfrm flipH="1">
            <a:off x="7089669" y="3231897"/>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7904596B-E38D-470C-B7B2-8ECD793AA513}"/>
              </a:ext>
            </a:extLst>
          </p:cNvPr>
          <p:cNvCxnSpPr>
            <a:cxnSpLocks/>
          </p:cNvCxnSpPr>
          <p:nvPr/>
        </p:nvCxnSpPr>
        <p:spPr>
          <a:xfrm>
            <a:off x="8682058" y="3233805"/>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4358DC84-A7AC-4C4B-AFB0-72CEEABD1AAD}"/>
              </a:ext>
            </a:extLst>
          </p:cNvPr>
          <p:cNvCxnSpPr>
            <a:cxnSpLocks/>
          </p:cNvCxnSpPr>
          <p:nvPr/>
        </p:nvCxnSpPr>
        <p:spPr>
          <a:xfrm flipV="1">
            <a:off x="7072251" y="4621189"/>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7" name="Connecteur droit 46">
            <a:extLst>
              <a:ext uri="{FF2B5EF4-FFF2-40B4-BE49-F238E27FC236}">
                <a16:creationId xmlns:a16="http://schemas.microsoft.com/office/drawing/2014/main" id="{671A2F11-F2D5-4DA1-BEF4-A10E0185C7A5}"/>
              </a:ext>
            </a:extLst>
          </p:cNvPr>
          <p:cNvCxnSpPr>
            <a:cxnSpLocks/>
          </p:cNvCxnSpPr>
          <p:nvPr/>
        </p:nvCxnSpPr>
        <p:spPr>
          <a:xfrm flipH="1">
            <a:off x="7072252" y="5101161"/>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9EED2D5F-4B5B-42B2-9C57-D6304C8FBFDA}"/>
              </a:ext>
            </a:extLst>
          </p:cNvPr>
          <p:cNvCxnSpPr>
            <a:cxnSpLocks/>
          </p:cNvCxnSpPr>
          <p:nvPr/>
        </p:nvCxnSpPr>
        <p:spPr>
          <a:xfrm flipV="1">
            <a:off x="8682058" y="4879573"/>
            <a:ext cx="0" cy="221587"/>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 name="Espace réservé du texte 2">
            <a:extLst>
              <a:ext uri="{FF2B5EF4-FFF2-40B4-BE49-F238E27FC236}">
                <a16:creationId xmlns:a16="http://schemas.microsoft.com/office/drawing/2014/main" id="{FD6D99D2-3934-4F45-ABA4-486EE861281C}"/>
              </a:ext>
            </a:extLst>
          </p:cNvPr>
          <p:cNvSpPr txBox="1">
            <a:spLocks/>
          </p:cNvSpPr>
          <p:nvPr/>
        </p:nvSpPr>
        <p:spPr>
          <a:xfrm>
            <a:off x="733949" y="2212429"/>
            <a:ext cx="589215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2D274000-15F1-4112-8A6D-ADF17EF67B03}"/>
                  </a:ext>
                </a:extLst>
              </p14:cNvPr>
              <p14:cNvContentPartPr/>
              <p14:nvPr/>
            </p14:nvContentPartPr>
            <p14:xfrm>
              <a:off x="1301760" y="2857320"/>
              <a:ext cx="9093600" cy="3283560"/>
            </p14:xfrm>
          </p:contentPart>
        </mc:Choice>
        <mc:Fallback xmlns="">
          <p:pic>
            <p:nvPicPr>
              <p:cNvPr id="4" name="Encre 3">
                <a:extLst>
                  <a:ext uri="{FF2B5EF4-FFF2-40B4-BE49-F238E27FC236}">
                    <a16:creationId xmlns:a16="http://schemas.microsoft.com/office/drawing/2014/main" id="{2D274000-15F1-4112-8A6D-ADF17EF67B03}"/>
                  </a:ext>
                </a:extLst>
              </p:cNvPr>
              <p:cNvPicPr/>
              <p:nvPr/>
            </p:nvPicPr>
            <p:blipFill>
              <a:blip r:embed="rId4"/>
              <a:stretch>
                <a:fillRect/>
              </a:stretch>
            </p:blipFill>
            <p:spPr>
              <a:xfrm>
                <a:off x="1292400" y="2847960"/>
                <a:ext cx="9112320" cy="3302280"/>
              </a:xfrm>
              <a:prstGeom prst="rect">
                <a:avLst/>
              </a:prstGeom>
            </p:spPr>
          </p:pic>
        </mc:Fallback>
      </mc:AlternateContent>
    </p:spTree>
    <p:extLst>
      <p:ext uri="{BB962C8B-B14F-4D97-AF65-F5344CB8AC3E}">
        <p14:creationId xmlns:p14="http://schemas.microsoft.com/office/powerpoint/2010/main" val="2654682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44</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diviseur</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R1</a:t>
            </a:r>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91771" y="4621190"/>
            <a:ext cx="0" cy="1792556"/>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300480" y="6419953"/>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492233"/>
            <a:ext cx="0" cy="221588"/>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7" name="Rectangle 26">
            <a:extLst>
              <a:ext uri="{FF2B5EF4-FFF2-40B4-BE49-F238E27FC236}">
                <a16:creationId xmlns:a16="http://schemas.microsoft.com/office/drawing/2014/main" id="{7F3DB73F-41EA-42D4-AF2D-F07AA965550C}"/>
              </a:ext>
            </a:extLst>
          </p:cNvPr>
          <p:cNvSpPr/>
          <p:nvPr/>
        </p:nvSpPr>
        <p:spPr>
          <a:xfrm>
            <a:off x="2694750" y="5298772"/>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ZoneTexte 28">
            <a:extLst>
              <a:ext uri="{FF2B5EF4-FFF2-40B4-BE49-F238E27FC236}">
                <a16:creationId xmlns:a16="http://schemas.microsoft.com/office/drawing/2014/main" id="{F28A80C3-0331-4A99-8888-16F8139EE94F}"/>
              </a:ext>
            </a:extLst>
          </p:cNvPr>
          <p:cNvSpPr txBox="1"/>
          <p:nvPr/>
        </p:nvSpPr>
        <p:spPr>
          <a:xfrm>
            <a:off x="2694749" y="5556274"/>
            <a:ext cx="586919" cy="369332"/>
          </a:xfrm>
          <a:prstGeom prst="rect">
            <a:avLst/>
          </a:prstGeom>
          <a:noFill/>
        </p:spPr>
        <p:txBody>
          <a:bodyPr wrap="square" rtlCol="0">
            <a:spAutoFit/>
          </a:bodyPr>
          <a:lstStyle/>
          <a:p>
            <a:r>
              <a:rPr lang="fr-FR" dirty="0" err="1"/>
              <a:t>Rc</a:t>
            </a:r>
            <a:endParaRPr lang="fr-FR" dirty="0"/>
          </a:p>
        </p:txBody>
      </p:sp>
      <p:cxnSp>
        <p:nvCxnSpPr>
          <p:cNvPr id="31" name="Connecteur droit 30">
            <a:extLst>
              <a:ext uri="{FF2B5EF4-FFF2-40B4-BE49-F238E27FC236}">
                <a16:creationId xmlns:a16="http://schemas.microsoft.com/office/drawing/2014/main" id="{EE9A69F1-CF1D-462D-97B5-FE87DA256058}"/>
              </a:ext>
            </a:extLst>
          </p:cNvPr>
          <p:cNvCxnSpPr>
            <a:cxnSpLocks/>
            <a:endCxn id="27" idx="0"/>
          </p:cNvCxnSpPr>
          <p:nvPr/>
        </p:nvCxnSpPr>
        <p:spPr>
          <a:xfrm>
            <a:off x="2892870" y="4546390"/>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423A91B-DA3E-402B-B1E4-3D5B82C6ADDE}"/>
              </a:ext>
            </a:extLst>
          </p:cNvPr>
          <p:cNvCxnSpPr>
            <a:cxnSpLocks/>
            <a:endCxn id="27" idx="2"/>
          </p:cNvCxnSpPr>
          <p:nvPr/>
        </p:nvCxnSpPr>
        <p:spPr>
          <a:xfrm flipV="1">
            <a:off x="2892870" y="6192158"/>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300480" y="3231898"/>
            <a:ext cx="1609806" cy="0"/>
          </a:xfrm>
          <a:prstGeom prst="line">
            <a:avLst/>
          </a:prstGeom>
        </p:spPr>
        <p:style>
          <a:lnRef idx="1">
            <a:schemeClr val="dk1"/>
          </a:lnRef>
          <a:fillRef idx="0">
            <a:schemeClr val="dk1"/>
          </a:fillRef>
          <a:effectRef idx="0">
            <a:schemeClr val="dk1"/>
          </a:effectRef>
          <a:fontRef idx="minor">
            <a:schemeClr val="tx1"/>
          </a:fontRef>
        </p:style>
      </p:cxnSp>
      <p:sp>
        <p:nvSpPr>
          <p:cNvPr id="17" name="Espace réservé du texte 2">
            <a:extLst>
              <a:ext uri="{FF2B5EF4-FFF2-40B4-BE49-F238E27FC236}">
                <a16:creationId xmlns:a16="http://schemas.microsoft.com/office/drawing/2014/main" id="{7E0E0BA4-0CAE-4F93-8FE6-9DCFA5B7009F}"/>
              </a:ext>
            </a:extLst>
          </p:cNvPr>
          <p:cNvSpPr txBox="1">
            <a:spLocks/>
          </p:cNvSpPr>
          <p:nvPr/>
        </p:nvSpPr>
        <p:spPr>
          <a:xfrm>
            <a:off x="733949" y="2212430"/>
            <a:ext cx="5892154" cy="38872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p:cxnSp>
        <p:nvCxnSpPr>
          <p:cNvPr id="23" name="Connecteur droit avec flèche 22">
            <a:extLst>
              <a:ext uri="{FF2B5EF4-FFF2-40B4-BE49-F238E27FC236}">
                <a16:creationId xmlns:a16="http://schemas.microsoft.com/office/drawing/2014/main" id="{456650D5-BD38-4BFF-80FC-5EEBE0AC7458}"/>
              </a:ext>
            </a:extLst>
          </p:cNvPr>
          <p:cNvCxnSpPr/>
          <p:nvPr/>
        </p:nvCxnSpPr>
        <p:spPr>
          <a:xfrm flipV="1">
            <a:off x="3413760" y="5105400"/>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AE875E14-C0D0-46CE-B74C-B32D6E98BD10}"/>
              </a:ext>
            </a:extLst>
          </p:cNvPr>
          <p:cNvSpPr txBox="1"/>
          <p:nvPr/>
        </p:nvSpPr>
        <p:spPr>
          <a:xfrm>
            <a:off x="3413760" y="5548595"/>
            <a:ext cx="815340" cy="369332"/>
          </a:xfrm>
          <a:prstGeom prst="rect">
            <a:avLst/>
          </a:prstGeom>
          <a:noFill/>
        </p:spPr>
        <p:txBody>
          <a:bodyPr wrap="square" rtlCol="0">
            <a:spAutoFit/>
          </a:bodyPr>
          <a:lstStyle/>
          <a:p>
            <a:r>
              <a:rPr lang="fr-FR" dirty="0" err="1"/>
              <a:t>Vout</a:t>
            </a:r>
            <a:endParaRPr lang="fr-FR" dirty="0"/>
          </a:p>
        </p:txBody>
      </p:sp>
      <mc:AlternateContent xmlns:mc="http://schemas.openxmlformats.org/markup-compatibility/2006" xmlns:p14="http://schemas.microsoft.com/office/powerpoint/2010/main">
        <mc:Choice Requires="p14">
          <p:contentPart p14:bwMode="auto" r:id="rId3">
            <p14:nvContentPartPr>
              <p14:cNvPr id="36" name="Encre 35">
                <a:extLst>
                  <a:ext uri="{FF2B5EF4-FFF2-40B4-BE49-F238E27FC236}">
                    <a16:creationId xmlns:a16="http://schemas.microsoft.com/office/drawing/2014/main" id="{D82BA1BB-13ED-4F72-A0E6-02E6B96636C0}"/>
                  </a:ext>
                </a:extLst>
              </p14:cNvPr>
              <p14:cNvContentPartPr/>
              <p14:nvPr/>
            </p14:nvContentPartPr>
            <p14:xfrm>
              <a:off x="1905120" y="2108160"/>
              <a:ext cx="6851880" cy="4362840"/>
            </p14:xfrm>
          </p:contentPart>
        </mc:Choice>
        <mc:Fallback xmlns="">
          <p:pic>
            <p:nvPicPr>
              <p:cNvPr id="36" name="Encre 35">
                <a:extLst>
                  <a:ext uri="{FF2B5EF4-FFF2-40B4-BE49-F238E27FC236}">
                    <a16:creationId xmlns:a16="http://schemas.microsoft.com/office/drawing/2014/main" id="{D82BA1BB-13ED-4F72-A0E6-02E6B96636C0}"/>
                  </a:ext>
                </a:extLst>
              </p:cNvPr>
              <p:cNvPicPr/>
              <p:nvPr/>
            </p:nvPicPr>
            <p:blipFill>
              <a:blip r:embed="rId4"/>
              <a:stretch>
                <a:fillRect/>
              </a:stretch>
            </p:blipFill>
            <p:spPr>
              <a:xfrm>
                <a:off x="1895760" y="2098800"/>
                <a:ext cx="6870600" cy="4381560"/>
              </a:xfrm>
              <a:prstGeom prst="rect">
                <a:avLst/>
              </a:prstGeom>
            </p:spPr>
          </p:pic>
        </mc:Fallback>
      </mc:AlternateContent>
    </p:spTree>
    <p:extLst>
      <p:ext uri="{BB962C8B-B14F-4D97-AF65-F5344CB8AC3E}">
        <p14:creationId xmlns:p14="http://schemas.microsoft.com/office/powerpoint/2010/main" val="3891514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45</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a:t>
            </a:r>
            <a:r>
              <a:rPr lang="fr-FR" dirty="0" err="1"/>
              <a:t>Millman</a:t>
            </a:r>
            <a:endParaRPr lang="fr-FR" dirty="0"/>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FDDA5473-417C-423F-A3B5-FCDA27D88329}"/>
                  </a:ext>
                </a:extLst>
              </p14:cNvPr>
              <p14:cNvContentPartPr/>
              <p14:nvPr/>
            </p14:nvContentPartPr>
            <p14:xfrm>
              <a:off x="1238400" y="787320"/>
              <a:ext cx="10261800" cy="5677200"/>
            </p14:xfrm>
          </p:contentPart>
        </mc:Choice>
        <mc:Fallback xmlns="">
          <p:pic>
            <p:nvPicPr>
              <p:cNvPr id="7" name="Encre 6">
                <a:extLst>
                  <a:ext uri="{FF2B5EF4-FFF2-40B4-BE49-F238E27FC236}">
                    <a16:creationId xmlns:a16="http://schemas.microsoft.com/office/drawing/2014/main" id="{FDDA5473-417C-423F-A3B5-FCDA27D88329}"/>
                  </a:ext>
                </a:extLst>
              </p:cNvPr>
              <p:cNvPicPr/>
              <p:nvPr/>
            </p:nvPicPr>
            <p:blipFill>
              <a:blip r:embed="rId4"/>
              <a:stretch>
                <a:fillRect/>
              </a:stretch>
            </p:blipFill>
            <p:spPr>
              <a:xfrm>
                <a:off x="1229040" y="777960"/>
                <a:ext cx="10280520" cy="5695920"/>
              </a:xfrm>
              <a:prstGeom prst="rect">
                <a:avLst/>
              </a:prstGeom>
            </p:spPr>
          </p:pic>
        </mc:Fallback>
      </mc:AlternateContent>
    </p:spTree>
    <p:extLst>
      <p:ext uri="{BB962C8B-B14F-4D97-AF65-F5344CB8AC3E}">
        <p14:creationId xmlns:p14="http://schemas.microsoft.com/office/powerpoint/2010/main" val="66942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46</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E2A7BB60-7088-48FE-91DF-134CE386BF77}"/>
                  </a:ext>
                </a:extLst>
              </p14:cNvPr>
              <p14:cNvContentPartPr/>
              <p14:nvPr/>
            </p14:nvContentPartPr>
            <p14:xfrm>
              <a:off x="3879720" y="1460520"/>
              <a:ext cx="6280560" cy="4712040"/>
            </p14:xfrm>
          </p:contentPart>
        </mc:Choice>
        <mc:Fallback xmlns="">
          <p:pic>
            <p:nvPicPr>
              <p:cNvPr id="7" name="Encre 6">
                <a:extLst>
                  <a:ext uri="{FF2B5EF4-FFF2-40B4-BE49-F238E27FC236}">
                    <a16:creationId xmlns:a16="http://schemas.microsoft.com/office/drawing/2014/main" id="{E2A7BB60-7088-48FE-91DF-134CE386BF77}"/>
                  </a:ext>
                </a:extLst>
              </p:cNvPr>
              <p:cNvPicPr/>
              <p:nvPr/>
            </p:nvPicPr>
            <p:blipFill>
              <a:blip r:embed="rId4"/>
              <a:stretch>
                <a:fillRect/>
              </a:stretch>
            </p:blipFill>
            <p:spPr>
              <a:xfrm>
                <a:off x="3870360" y="1451160"/>
                <a:ext cx="6299280" cy="4730760"/>
              </a:xfrm>
              <a:prstGeom prst="rect">
                <a:avLst/>
              </a:prstGeom>
            </p:spPr>
          </p:pic>
        </mc:Fallback>
      </mc:AlternateContent>
    </p:spTree>
    <p:extLst>
      <p:ext uri="{BB962C8B-B14F-4D97-AF65-F5344CB8AC3E}">
        <p14:creationId xmlns:p14="http://schemas.microsoft.com/office/powerpoint/2010/main" val="875302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47</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3CC6C618-58E9-4317-B1C9-525325DAE8AD}"/>
                  </a:ext>
                </a:extLst>
              </p14:cNvPr>
              <p14:cNvContentPartPr/>
              <p14:nvPr/>
            </p14:nvContentPartPr>
            <p14:xfrm>
              <a:off x="4083120" y="914400"/>
              <a:ext cx="7207560" cy="5162760"/>
            </p14:xfrm>
          </p:contentPart>
        </mc:Choice>
        <mc:Fallback xmlns="">
          <p:pic>
            <p:nvPicPr>
              <p:cNvPr id="7" name="Encre 6">
                <a:extLst>
                  <a:ext uri="{FF2B5EF4-FFF2-40B4-BE49-F238E27FC236}">
                    <a16:creationId xmlns:a16="http://schemas.microsoft.com/office/drawing/2014/main" id="{3CC6C618-58E9-4317-B1C9-525325DAE8AD}"/>
                  </a:ext>
                </a:extLst>
              </p:cNvPr>
              <p:cNvPicPr/>
              <p:nvPr/>
            </p:nvPicPr>
            <p:blipFill>
              <a:blip r:embed="rId4"/>
              <a:stretch>
                <a:fillRect/>
              </a:stretch>
            </p:blipFill>
            <p:spPr>
              <a:xfrm>
                <a:off x="4073760" y="905040"/>
                <a:ext cx="7226280" cy="518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cre 9">
                <a:extLst>
                  <a:ext uri="{FF2B5EF4-FFF2-40B4-BE49-F238E27FC236}">
                    <a16:creationId xmlns:a16="http://schemas.microsoft.com/office/drawing/2014/main" id="{3E617169-F658-46AC-A149-1E96CDF20C3B}"/>
                  </a:ext>
                </a:extLst>
              </p14:cNvPr>
              <p14:cNvContentPartPr/>
              <p14:nvPr/>
            </p14:nvContentPartPr>
            <p14:xfrm>
              <a:off x="393840" y="2203560"/>
              <a:ext cx="9944280" cy="4464360"/>
            </p14:xfrm>
          </p:contentPart>
        </mc:Choice>
        <mc:Fallback xmlns="">
          <p:pic>
            <p:nvPicPr>
              <p:cNvPr id="10" name="Encre 9">
                <a:extLst>
                  <a:ext uri="{FF2B5EF4-FFF2-40B4-BE49-F238E27FC236}">
                    <a16:creationId xmlns:a16="http://schemas.microsoft.com/office/drawing/2014/main" id="{3E617169-F658-46AC-A149-1E96CDF20C3B}"/>
                  </a:ext>
                </a:extLst>
              </p:cNvPr>
              <p:cNvPicPr/>
              <p:nvPr/>
            </p:nvPicPr>
            <p:blipFill>
              <a:blip r:embed="rId6"/>
              <a:stretch>
                <a:fillRect/>
              </a:stretch>
            </p:blipFill>
            <p:spPr>
              <a:xfrm>
                <a:off x="384480" y="2194200"/>
                <a:ext cx="9963000" cy="4483080"/>
              </a:xfrm>
              <a:prstGeom prst="rect">
                <a:avLst/>
              </a:prstGeom>
            </p:spPr>
          </p:pic>
        </mc:Fallback>
      </mc:AlternateContent>
    </p:spTree>
    <p:extLst>
      <p:ext uri="{BB962C8B-B14F-4D97-AF65-F5344CB8AC3E}">
        <p14:creationId xmlns:p14="http://schemas.microsoft.com/office/powerpoint/2010/main" val="3481946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48</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non idéal</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 name="Encre 16">
                <a:extLst>
                  <a:ext uri="{FF2B5EF4-FFF2-40B4-BE49-F238E27FC236}">
                    <a16:creationId xmlns:a16="http://schemas.microsoft.com/office/drawing/2014/main" id="{7E8735B6-DBD3-4315-9036-F72381DE9D8C}"/>
                  </a:ext>
                </a:extLst>
              </p14:cNvPr>
              <p14:cNvContentPartPr/>
              <p14:nvPr/>
            </p14:nvContentPartPr>
            <p14:xfrm>
              <a:off x="311040" y="799920"/>
              <a:ext cx="11043000" cy="5766480"/>
            </p14:xfrm>
          </p:contentPart>
        </mc:Choice>
        <mc:Fallback xmlns="">
          <p:pic>
            <p:nvPicPr>
              <p:cNvPr id="17" name="Encre 16">
                <a:extLst>
                  <a:ext uri="{FF2B5EF4-FFF2-40B4-BE49-F238E27FC236}">
                    <a16:creationId xmlns:a16="http://schemas.microsoft.com/office/drawing/2014/main" id="{7E8735B6-DBD3-4315-9036-F72381DE9D8C}"/>
                  </a:ext>
                </a:extLst>
              </p:cNvPr>
              <p:cNvPicPr/>
              <p:nvPr/>
            </p:nvPicPr>
            <p:blipFill>
              <a:blip r:embed="rId4"/>
              <a:stretch>
                <a:fillRect/>
              </a:stretch>
            </p:blipFill>
            <p:spPr>
              <a:xfrm>
                <a:off x="301680" y="790560"/>
                <a:ext cx="11061720" cy="5785200"/>
              </a:xfrm>
              <a:prstGeom prst="rect">
                <a:avLst/>
              </a:prstGeom>
            </p:spPr>
          </p:pic>
        </mc:Fallback>
      </mc:AlternateContent>
    </p:spTree>
    <p:extLst>
      <p:ext uri="{BB962C8B-B14F-4D97-AF65-F5344CB8AC3E}">
        <p14:creationId xmlns:p14="http://schemas.microsoft.com/office/powerpoint/2010/main" val="2939003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49</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et système de mesure non idéals</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3562299"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08390FD-42A9-4211-80CB-C6920DAF1CEC}"/>
              </a:ext>
            </a:extLst>
          </p:cNvPr>
          <p:cNvSpPr/>
          <p:nvPr/>
        </p:nvSpPr>
        <p:spPr>
          <a:xfrm>
            <a:off x="4573219"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F9038427-B98E-488B-B76C-1101F1E02D22}"/>
              </a:ext>
            </a:extLst>
          </p:cNvPr>
          <p:cNvSpPr txBox="1"/>
          <p:nvPr/>
        </p:nvSpPr>
        <p:spPr>
          <a:xfrm>
            <a:off x="4573218" y="5068134"/>
            <a:ext cx="831794" cy="369332"/>
          </a:xfrm>
          <a:prstGeom prst="rect">
            <a:avLst/>
          </a:prstGeom>
          <a:noFill/>
        </p:spPr>
        <p:txBody>
          <a:bodyPr wrap="square" rtlCol="0">
            <a:spAutoFit/>
          </a:bodyPr>
          <a:lstStyle/>
          <a:p>
            <a:r>
              <a:rPr lang="fr-FR" dirty="0"/>
              <a:t>Ro</a:t>
            </a:r>
          </a:p>
        </p:txBody>
      </p:sp>
      <p:cxnSp>
        <p:nvCxnSpPr>
          <p:cNvPr id="33" name="Connecteur droit 32">
            <a:extLst>
              <a:ext uri="{FF2B5EF4-FFF2-40B4-BE49-F238E27FC236}">
                <a16:creationId xmlns:a16="http://schemas.microsoft.com/office/drawing/2014/main" id="{FF539505-2BC2-4109-91FD-FA781A8A6DC6}"/>
              </a:ext>
            </a:extLst>
          </p:cNvPr>
          <p:cNvCxnSpPr>
            <a:cxnSpLocks/>
          </p:cNvCxnSpPr>
          <p:nvPr/>
        </p:nvCxnSpPr>
        <p:spPr>
          <a:xfrm>
            <a:off x="4752150" y="4433786"/>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947610E5-6273-4AFE-9F74-1278955881B2}"/>
              </a:ext>
            </a:extLst>
          </p:cNvPr>
          <p:cNvCxnSpPr>
            <a:cxnSpLocks/>
          </p:cNvCxnSpPr>
          <p:nvPr/>
        </p:nvCxnSpPr>
        <p:spPr>
          <a:xfrm flipH="1">
            <a:off x="2818846" y="4433786"/>
            <a:ext cx="1933304" cy="0"/>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F2F3149-322D-4364-8EFD-61DE157F271C}"/>
              </a:ext>
            </a:extLst>
          </p:cNvPr>
          <p:cNvCxnSpPr>
            <a:cxnSpLocks/>
            <a:stCxn id="2" idx="2"/>
          </p:cNvCxnSpPr>
          <p:nvPr/>
        </p:nvCxnSpPr>
        <p:spPr>
          <a:xfrm>
            <a:off x="4771339" y="5704019"/>
            <a:ext cx="0" cy="23400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6" name="Encre 15">
                <a:extLst>
                  <a:ext uri="{FF2B5EF4-FFF2-40B4-BE49-F238E27FC236}">
                    <a16:creationId xmlns:a16="http://schemas.microsoft.com/office/drawing/2014/main" id="{32755188-1546-4CAC-8168-BF864C6F03AF}"/>
                  </a:ext>
                </a:extLst>
              </p14:cNvPr>
              <p14:cNvContentPartPr/>
              <p14:nvPr/>
            </p14:nvContentPartPr>
            <p14:xfrm>
              <a:off x="444600" y="939960"/>
              <a:ext cx="11487240" cy="5550120"/>
            </p14:xfrm>
          </p:contentPart>
        </mc:Choice>
        <mc:Fallback xmlns="">
          <p:pic>
            <p:nvPicPr>
              <p:cNvPr id="16" name="Encre 15">
                <a:extLst>
                  <a:ext uri="{FF2B5EF4-FFF2-40B4-BE49-F238E27FC236}">
                    <a16:creationId xmlns:a16="http://schemas.microsoft.com/office/drawing/2014/main" id="{32755188-1546-4CAC-8168-BF864C6F03AF}"/>
                  </a:ext>
                </a:extLst>
              </p:cNvPr>
              <p:cNvPicPr/>
              <p:nvPr/>
            </p:nvPicPr>
            <p:blipFill>
              <a:blip r:embed="rId4"/>
              <a:stretch>
                <a:fillRect/>
              </a:stretch>
            </p:blipFill>
            <p:spPr>
              <a:xfrm>
                <a:off x="435240" y="930600"/>
                <a:ext cx="11505960" cy="5568840"/>
              </a:xfrm>
              <a:prstGeom prst="rect">
                <a:avLst/>
              </a:prstGeom>
            </p:spPr>
          </p:pic>
        </mc:Fallback>
      </mc:AlternateContent>
    </p:spTree>
    <p:extLst>
      <p:ext uri="{BB962C8B-B14F-4D97-AF65-F5344CB8AC3E}">
        <p14:creationId xmlns:p14="http://schemas.microsoft.com/office/powerpoint/2010/main" val="265563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369332"/>
          </a:xfrm>
          <a:prstGeom prst="rect">
            <a:avLst/>
          </a:prstGeom>
          <a:noFill/>
        </p:spPr>
        <p:txBody>
          <a:bodyPr wrap="square" rtlCol="0">
            <a:spAutoFit/>
          </a:bodyPr>
          <a:lstStyle/>
          <a:p>
            <a:pPr algn="ctr"/>
            <a:r>
              <a:rPr lang="fr-FR" dirty="0"/>
              <a:t>Grandeur Physique</a:t>
            </a: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Tree>
    <p:extLst>
      <p:ext uri="{BB962C8B-B14F-4D97-AF65-F5344CB8AC3E}">
        <p14:creationId xmlns:p14="http://schemas.microsoft.com/office/powerpoint/2010/main" val="1356946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50</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p:pic>
        <p:nvPicPr>
          <p:cNvPr id="52" name="Image 51">
            <a:extLst>
              <a:ext uri="{FF2B5EF4-FFF2-40B4-BE49-F238E27FC236}">
                <a16:creationId xmlns:a16="http://schemas.microsoft.com/office/drawing/2014/main" id="{6CA9CA0C-5AE2-4F6F-AC1B-55C21F1CE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08" y="1744689"/>
            <a:ext cx="5644012" cy="4466110"/>
          </a:xfrm>
          <a:prstGeom prst="rect">
            <a:avLst/>
          </a:prstGeom>
        </p:spPr>
      </p:pic>
      <p:pic>
        <p:nvPicPr>
          <p:cNvPr id="54" name="Image 53" descr="Une image contenant texte&#10;&#10;Description générée automatiquement">
            <a:extLst>
              <a:ext uri="{FF2B5EF4-FFF2-40B4-BE49-F238E27FC236}">
                <a16:creationId xmlns:a16="http://schemas.microsoft.com/office/drawing/2014/main" id="{34711283-784F-4765-9C4D-BA966BEB0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820331"/>
            <a:ext cx="5851610" cy="3429000"/>
          </a:xfrm>
          <a:prstGeom prst="rect">
            <a:avLst/>
          </a:prstGeom>
        </p:spPr>
      </p:pic>
    </p:spTree>
    <p:extLst>
      <p:ext uri="{BB962C8B-B14F-4D97-AF65-F5344CB8AC3E}">
        <p14:creationId xmlns:p14="http://schemas.microsoft.com/office/powerpoint/2010/main" val="2491697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51</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2DC7EF11-74EE-4055-A884-1244A7E887DD}"/>
                  </a:ext>
                </a:extLst>
              </p14:cNvPr>
              <p14:cNvContentPartPr/>
              <p14:nvPr/>
            </p14:nvContentPartPr>
            <p14:xfrm>
              <a:off x="108000" y="1003320"/>
              <a:ext cx="11201760" cy="5467680"/>
            </p14:xfrm>
          </p:contentPart>
        </mc:Choice>
        <mc:Fallback xmlns="">
          <p:pic>
            <p:nvPicPr>
              <p:cNvPr id="2" name="Encre 1">
                <a:extLst>
                  <a:ext uri="{FF2B5EF4-FFF2-40B4-BE49-F238E27FC236}">
                    <a16:creationId xmlns:a16="http://schemas.microsoft.com/office/drawing/2014/main" id="{2DC7EF11-74EE-4055-A884-1244A7E887DD}"/>
                  </a:ext>
                </a:extLst>
              </p:cNvPr>
              <p:cNvPicPr/>
              <p:nvPr/>
            </p:nvPicPr>
            <p:blipFill>
              <a:blip r:embed="rId4"/>
              <a:stretch>
                <a:fillRect/>
              </a:stretch>
            </p:blipFill>
            <p:spPr>
              <a:xfrm>
                <a:off x="98640" y="993960"/>
                <a:ext cx="11220480"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cre 3">
                <a:extLst>
                  <a:ext uri="{FF2B5EF4-FFF2-40B4-BE49-F238E27FC236}">
                    <a16:creationId xmlns:a16="http://schemas.microsoft.com/office/drawing/2014/main" id="{6562D790-ADB6-4FC1-A5FF-C589EAC746E5}"/>
                  </a:ext>
                </a:extLst>
              </p14:cNvPr>
              <p14:cNvContentPartPr/>
              <p14:nvPr/>
            </p14:nvContentPartPr>
            <p14:xfrm>
              <a:off x="3289320" y="1009800"/>
              <a:ext cx="520920" cy="571680"/>
            </p14:xfrm>
          </p:contentPart>
        </mc:Choice>
        <mc:Fallback xmlns="">
          <p:pic>
            <p:nvPicPr>
              <p:cNvPr id="4" name="Encre 3">
                <a:extLst>
                  <a:ext uri="{FF2B5EF4-FFF2-40B4-BE49-F238E27FC236}">
                    <a16:creationId xmlns:a16="http://schemas.microsoft.com/office/drawing/2014/main" id="{6562D790-ADB6-4FC1-A5FF-C589EAC746E5}"/>
                  </a:ext>
                </a:extLst>
              </p:cNvPr>
              <p:cNvPicPr/>
              <p:nvPr/>
            </p:nvPicPr>
            <p:blipFill>
              <a:blip r:embed="rId6"/>
              <a:stretch>
                <a:fillRect/>
              </a:stretch>
            </p:blipFill>
            <p:spPr>
              <a:xfrm>
                <a:off x="3279960" y="1000440"/>
                <a:ext cx="539640" cy="590400"/>
              </a:xfrm>
              <a:prstGeom prst="rect">
                <a:avLst/>
              </a:prstGeom>
            </p:spPr>
          </p:pic>
        </mc:Fallback>
      </mc:AlternateContent>
    </p:spTree>
    <p:extLst>
      <p:ext uri="{BB962C8B-B14F-4D97-AF65-F5344CB8AC3E}">
        <p14:creationId xmlns:p14="http://schemas.microsoft.com/office/powerpoint/2010/main" val="3315540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52</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448C5F8E-1A5D-4F6C-9E66-3D436E557789}"/>
                  </a:ext>
                </a:extLst>
              </p14:cNvPr>
              <p14:cNvContentPartPr/>
              <p14:nvPr/>
            </p14:nvContentPartPr>
            <p14:xfrm>
              <a:off x="2819520" y="920880"/>
              <a:ext cx="8325000" cy="4381560"/>
            </p14:xfrm>
          </p:contentPart>
        </mc:Choice>
        <mc:Fallback xmlns="">
          <p:pic>
            <p:nvPicPr>
              <p:cNvPr id="2" name="Encre 1">
                <a:extLst>
                  <a:ext uri="{FF2B5EF4-FFF2-40B4-BE49-F238E27FC236}">
                    <a16:creationId xmlns:a16="http://schemas.microsoft.com/office/drawing/2014/main" id="{448C5F8E-1A5D-4F6C-9E66-3D436E557789}"/>
                  </a:ext>
                </a:extLst>
              </p:cNvPr>
              <p:cNvPicPr/>
              <p:nvPr/>
            </p:nvPicPr>
            <p:blipFill>
              <a:blip r:embed="rId4"/>
              <a:stretch>
                <a:fillRect/>
              </a:stretch>
            </p:blipFill>
            <p:spPr>
              <a:xfrm>
                <a:off x="2810160" y="911520"/>
                <a:ext cx="8343720" cy="4400280"/>
              </a:xfrm>
              <a:prstGeom prst="rect">
                <a:avLst/>
              </a:prstGeom>
            </p:spPr>
          </p:pic>
        </mc:Fallback>
      </mc:AlternateContent>
    </p:spTree>
    <p:extLst>
      <p:ext uri="{BB962C8B-B14F-4D97-AF65-F5344CB8AC3E}">
        <p14:creationId xmlns:p14="http://schemas.microsoft.com/office/powerpoint/2010/main" val="3141962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53</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671C2905-C2C6-4EF7-A1C5-2E344071ECFF}"/>
                  </a:ext>
                </a:extLst>
              </p14:cNvPr>
              <p14:cNvContentPartPr/>
              <p14:nvPr/>
            </p14:nvContentPartPr>
            <p14:xfrm>
              <a:off x="361800" y="1212840"/>
              <a:ext cx="8979480" cy="5366160"/>
            </p14:xfrm>
          </p:contentPart>
        </mc:Choice>
        <mc:Fallback xmlns="">
          <p:pic>
            <p:nvPicPr>
              <p:cNvPr id="4" name="Encre 3">
                <a:extLst>
                  <a:ext uri="{FF2B5EF4-FFF2-40B4-BE49-F238E27FC236}">
                    <a16:creationId xmlns:a16="http://schemas.microsoft.com/office/drawing/2014/main" id="{671C2905-C2C6-4EF7-A1C5-2E344071ECFF}"/>
                  </a:ext>
                </a:extLst>
              </p:cNvPr>
              <p:cNvPicPr/>
              <p:nvPr/>
            </p:nvPicPr>
            <p:blipFill>
              <a:blip r:embed="rId4"/>
              <a:stretch>
                <a:fillRect/>
              </a:stretch>
            </p:blipFill>
            <p:spPr>
              <a:xfrm>
                <a:off x="352440" y="1203480"/>
                <a:ext cx="8998200" cy="5384880"/>
              </a:xfrm>
              <a:prstGeom prst="rect">
                <a:avLst/>
              </a:prstGeom>
            </p:spPr>
          </p:pic>
        </mc:Fallback>
      </mc:AlternateContent>
      <p:pic>
        <p:nvPicPr>
          <p:cNvPr id="2" name="Image 1">
            <a:extLst>
              <a:ext uri="{FF2B5EF4-FFF2-40B4-BE49-F238E27FC236}">
                <a16:creationId xmlns:a16="http://schemas.microsoft.com/office/drawing/2014/main" id="{7A6EE0DB-C8D2-4D53-8643-5F7E0C0132F9}"/>
              </a:ext>
            </a:extLst>
          </p:cNvPr>
          <p:cNvPicPr>
            <a:picLocks noChangeAspect="1"/>
          </p:cNvPicPr>
          <p:nvPr/>
        </p:nvPicPr>
        <p:blipFill>
          <a:blip r:embed="rId5"/>
          <a:stretch>
            <a:fillRect/>
          </a:stretch>
        </p:blipFill>
        <p:spPr>
          <a:xfrm>
            <a:off x="194684" y="1178540"/>
            <a:ext cx="10924636" cy="5279409"/>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cre 5">
                <a:extLst>
                  <a:ext uri="{FF2B5EF4-FFF2-40B4-BE49-F238E27FC236}">
                    <a16:creationId xmlns:a16="http://schemas.microsoft.com/office/drawing/2014/main" id="{FE3DE119-5129-47D4-AEC0-D73C056E89F3}"/>
                  </a:ext>
                </a:extLst>
              </p14:cNvPr>
              <p14:cNvContentPartPr/>
              <p14:nvPr/>
            </p14:nvContentPartPr>
            <p14:xfrm>
              <a:off x="952560" y="984240"/>
              <a:ext cx="457560" cy="489240"/>
            </p14:xfrm>
          </p:contentPart>
        </mc:Choice>
        <mc:Fallback xmlns="">
          <p:pic>
            <p:nvPicPr>
              <p:cNvPr id="6" name="Encre 5">
                <a:extLst>
                  <a:ext uri="{FF2B5EF4-FFF2-40B4-BE49-F238E27FC236}">
                    <a16:creationId xmlns:a16="http://schemas.microsoft.com/office/drawing/2014/main" id="{FE3DE119-5129-47D4-AEC0-D73C056E89F3}"/>
                  </a:ext>
                </a:extLst>
              </p:cNvPr>
              <p:cNvPicPr/>
              <p:nvPr/>
            </p:nvPicPr>
            <p:blipFill>
              <a:blip r:embed="rId7"/>
              <a:stretch>
                <a:fillRect/>
              </a:stretch>
            </p:blipFill>
            <p:spPr>
              <a:xfrm>
                <a:off x="943200" y="974880"/>
                <a:ext cx="476280" cy="507960"/>
              </a:xfrm>
              <a:prstGeom prst="rect">
                <a:avLst/>
              </a:prstGeom>
            </p:spPr>
          </p:pic>
        </mc:Fallback>
      </mc:AlternateContent>
    </p:spTree>
    <p:extLst>
      <p:ext uri="{BB962C8B-B14F-4D97-AF65-F5344CB8AC3E}">
        <p14:creationId xmlns:p14="http://schemas.microsoft.com/office/powerpoint/2010/main" val="3768219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54</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D9CF1810-C5F0-4CD0-A172-98FBB1D58BA6}"/>
                  </a:ext>
                </a:extLst>
              </p14:cNvPr>
              <p14:cNvContentPartPr/>
              <p14:nvPr/>
            </p14:nvContentPartPr>
            <p14:xfrm>
              <a:off x="324000" y="552600"/>
              <a:ext cx="11188800" cy="6102720"/>
            </p14:xfrm>
          </p:contentPart>
        </mc:Choice>
        <mc:Fallback xmlns="">
          <p:pic>
            <p:nvPicPr>
              <p:cNvPr id="4" name="Encre 3">
                <a:extLst>
                  <a:ext uri="{FF2B5EF4-FFF2-40B4-BE49-F238E27FC236}">
                    <a16:creationId xmlns:a16="http://schemas.microsoft.com/office/drawing/2014/main" id="{D9CF1810-C5F0-4CD0-A172-98FBB1D58BA6}"/>
                  </a:ext>
                </a:extLst>
              </p:cNvPr>
              <p:cNvPicPr/>
              <p:nvPr/>
            </p:nvPicPr>
            <p:blipFill>
              <a:blip r:embed="rId4"/>
              <a:stretch>
                <a:fillRect/>
              </a:stretch>
            </p:blipFill>
            <p:spPr>
              <a:xfrm>
                <a:off x="314640" y="543240"/>
                <a:ext cx="11207520" cy="6121440"/>
              </a:xfrm>
              <a:prstGeom prst="rect">
                <a:avLst/>
              </a:prstGeom>
            </p:spPr>
          </p:pic>
        </mc:Fallback>
      </mc:AlternateContent>
    </p:spTree>
    <p:extLst>
      <p:ext uri="{BB962C8B-B14F-4D97-AF65-F5344CB8AC3E}">
        <p14:creationId xmlns:p14="http://schemas.microsoft.com/office/powerpoint/2010/main" val="1857479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55</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de Wheatstone</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a:stCxn id="27" idx="0"/>
          </p:cNvCxnSpPr>
          <p:nvPr/>
        </p:nvCxnSpPr>
        <p:spPr>
          <a:xfrm flipV="1">
            <a:off x="1217748" y="2749967"/>
            <a:ext cx="0" cy="1703970"/>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1" y="5925607"/>
            <a:ext cx="1825372" cy="6207"/>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767106" cy="0"/>
          </a:xfrm>
          <a:prstGeom prst="line">
            <a:avLst/>
          </a:prstGeom>
        </p:spPr>
        <p:style>
          <a:lnRef idx="1">
            <a:schemeClr val="dk1"/>
          </a:lnRef>
          <a:fillRef idx="0">
            <a:schemeClr val="dk1"/>
          </a:fillRef>
          <a:effectRef idx="0">
            <a:schemeClr val="dk1"/>
          </a:effectRef>
          <a:fontRef idx="minor">
            <a:schemeClr val="tx1"/>
          </a:fontRef>
        </p:style>
      </p:cxnSp>
      <p:grpSp>
        <p:nvGrpSpPr>
          <p:cNvPr id="12" name="Groupe 11">
            <a:extLst>
              <a:ext uri="{FF2B5EF4-FFF2-40B4-BE49-F238E27FC236}">
                <a16:creationId xmlns:a16="http://schemas.microsoft.com/office/drawing/2014/main" id="{03BF9661-3439-4BB5-A6A6-EF2B531FC7F8}"/>
              </a:ext>
            </a:extLst>
          </p:cNvPr>
          <p:cNvGrpSpPr/>
          <p:nvPr/>
        </p:nvGrpSpPr>
        <p:grpSpPr>
          <a:xfrm rot="18900000">
            <a:off x="3304894" y="2918077"/>
            <a:ext cx="586899" cy="1481923"/>
            <a:chOff x="8854439" y="2563664"/>
            <a:chExt cx="586899" cy="1481923"/>
          </a:xfrm>
        </p:grpSpPr>
        <p:sp>
          <p:nvSpPr>
            <p:cNvPr id="43" name="Rectangle 42">
              <a:extLst>
                <a:ext uri="{FF2B5EF4-FFF2-40B4-BE49-F238E27FC236}">
                  <a16:creationId xmlns:a16="http://schemas.microsoft.com/office/drawing/2014/main" id="{DCEA0546-4832-4802-A165-BB57D941EBD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4" name="ZoneTexte 43">
              <a:extLst>
                <a:ext uri="{FF2B5EF4-FFF2-40B4-BE49-F238E27FC236}">
                  <a16:creationId xmlns:a16="http://schemas.microsoft.com/office/drawing/2014/main" id="{26A5A834-E59E-4545-9EA4-3079BCE578C2}"/>
                </a:ext>
              </a:extLst>
            </p:cNvPr>
            <p:cNvSpPr txBox="1"/>
            <p:nvPr/>
          </p:nvSpPr>
          <p:spPr>
            <a:xfrm>
              <a:off x="8854439" y="3188114"/>
              <a:ext cx="586899" cy="369332"/>
            </a:xfrm>
            <a:prstGeom prst="rect">
              <a:avLst/>
            </a:prstGeom>
            <a:noFill/>
          </p:spPr>
          <p:txBody>
            <a:bodyPr wrap="square" rtlCol="0">
              <a:spAutoFit/>
            </a:bodyPr>
            <a:lstStyle/>
            <a:p>
              <a:r>
                <a:rPr lang="fr-FR" dirty="0"/>
                <a:t>R2</a:t>
              </a:r>
            </a:p>
          </p:txBody>
        </p:sp>
        <p:cxnSp>
          <p:nvCxnSpPr>
            <p:cNvPr id="45" name="Connecteur droit 44">
              <a:extLst>
                <a:ext uri="{FF2B5EF4-FFF2-40B4-BE49-F238E27FC236}">
                  <a16:creationId xmlns:a16="http://schemas.microsoft.com/office/drawing/2014/main" id="{7089CBBE-833A-4303-AF27-A14202796ECF}"/>
                </a:ext>
              </a:extLst>
            </p:cNvPr>
            <p:cNvCxnSpPr>
              <a:cxnSpLocks/>
              <a:endCxn id="43"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710D4872-4070-42A3-A974-EF17E0EF2538}"/>
                </a:ext>
              </a:extLst>
            </p:cNvPr>
            <p:cNvCxnSpPr>
              <a:cxnSpLocks/>
              <a:endCxn id="43"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e 68">
            <a:extLst>
              <a:ext uri="{FF2B5EF4-FFF2-40B4-BE49-F238E27FC236}">
                <a16:creationId xmlns:a16="http://schemas.microsoft.com/office/drawing/2014/main" id="{8B583348-2AEC-429D-999A-F8FCD330C2EC}"/>
              </a:ext>
            </a:extLst>
          </p:cNvPr>
          <p:cNvGrpSpPr/>
          <p:nvPr/>
        </p:nvGrpSpPr>
        <p:grpSpPr>
          <a:xfrm rot="2700000">
            <a:off x="2242636" y="3044730"/>
            <a:ext cx="586899" cy="1481923"/>
            <a:chOff x="8854439" y="2563664"/>
            <a:chExt cx="586899" cy="1481923"/>
          </a:xfrm>
        </p:grpSpPr>
        <p:sp>
          <p:nvSpPr>
            <p:cNvPr id="70" name="Rectangle 69">
              <a:extLst>
                <a:ext uri="{FF2B5EF4-FFF2-40B4-BE49-F238E27FC236}">
                  <a16:creationId xmlns:a16="http://schemas.microsoft.com/office/drawing/2014/main" id="{FCEB51F7-DA3D-49CB-AEE3-A02D56347290}"/>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1" name="ZoneTexte 70">
              <a:extLst>
                <a:ext uri="{FF2B5EF4-FFF2-40B4-BE49-F238E27FC236}">
                  <a16:creationId xmlns:a16="http://schemas.microsoft.com/office/drawing/2014/main" id="{3C623F74-DBBD-462B-BC74-94466FBED086}"/>
                </a:ext>
              </a:extLst>
            </p:cNvPr>
            <p:cNvSpPr txBox="1"/>
            <p:nvPr/>
          </p:nvSpPr>
          <p:spPr>
            <a:xfrm>
              <a:off x="8854439" y="3188114"/>
              <a:ext cx="586899" cy="369332"/>
            </a:xfrm>
            <a:prstGeom prst="rect">
              <a:avLst/>
            </a:prstGeom>
            <a:noFill/>
          </p:spPr>
          <p:txBody>
            <a:bodyPr wrap="square" rtlCol="0">
              <a:spAutoFit/>
            </a:bodyPr>
            <a:lstStyle/>
            <a:p>
              <a:r>
                <a:rPr lang="fr-FR" dirty="0"/>
                <a:t>R1</a:t>
              </a:r>
            </a:p>
          </p:txBody>
        </p:sp>
        <p:cxnSp>
          <p:nvCxnSpPr>
            <p:cNvPr id="72" name="Connecteur droit 71">
              <a:extLst>
                <a:ext uri="{FF2B5EF4-FFF2-40B4-BE49-F238E27FC236}">
                  <a16:creationId xmlns:a16="http://schemas.microsoft.com/office/drawing/2014/main" id="{1C7F0FF5-878F-47B6-9F37-6BC9D501DD90}"/>
                </a:ext>
              </a:extLst>
            </p:cNvPr>
            <p:cNvCxnSpPr>
              <a:cxnSpLocks/>
              <a:endCxn id="7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3" name="Connecteur droit 72">
              <a:extLst>
                <a:ext uri="{FF2B5EF4-FFF2-40B4-BE49-F238E27FC236}">
                  <a16:creationId xmlns:a16="http://schemas.microsoft.com/office/drawing/2014/main" id="{C2D6208B-EAE4-40A7-A64B-C868550AE47E}"/>
                </a:ext>
              </a:extLst>
            </p:cNvPr>
            <p:cNvCxnSpPr>
              <a:cxnSpLocks/>
              <a:endCxn id="7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e 73">
            <a:extLst>
              <a:ext uri="{FF2B5EF4-FFF2-40B4-BE49-F238E27FC236}">
                <a16:creationId xmlns:a16="http://schemas.microsoft.com/office/drawing/2014/main" id="{92D4024C-D3DB-4D04-8C66-80605804199C}"/>
              </a:ext>
            </a:extLst>
          </p:cNvPr>
          <p:cNvGrpSpPr/>
          <p:nvPr/>
        </p:nvGrpSpPr>
        <p:grpSpPr>
          <a:xfrm rot="2700000">
            <a:off x="3319700" y="4087053"/>
            <a:ext cx="586899" cy="1481923"/>
            <a:chOff x="8854439" y="2563664"/>
            <a:chExt cx="586899" cy="1481923"/>
          </a:xfrm>
        </p:grpSpPr>
        <p:sp>
          <p:nvSpPr>
            <p:cNvPr id="75" name="Rectangle 74">
              <a:extLst>
                <a:ext uri="{FF2B5EF4-FFF2-40B4-BE49-F238E27FC236}">
                  <a16:creationId xmlns:a16="http://schemas.microsoft.com/office/drawing/2014/main" id="{55EEFAE3-C434-4359-A6FC-40D3C7CB3055}"/>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6" name="ZoneTexte 75">
              <a:extLst>
                <a:ext uri="{FF2B5EF4-FFF2-40B4-BE49-F238E27FC236}">
                  <a16:creationId xmlns:a16="http://schemas.microsoft.com/office/drawing/2014/main" id="{56DB61D6-039D-4214-BA3D-3539C55CE646}"/>
                </a:ext>
              </a:extLst>
            </p:cNvPr>
            <p:cNvSpPr txBox="1"/>
            <p:nvPr/>
          </p:nvSpPr>
          <p:spPr>
            <a:xfrm>
              <a:off x="8854439" y="3188114"/>
              <a:ext cx="586899" cy="369332"/>
            </a:xfrm>
            <a:prstGeom prst="rect">
              <a:avLst/>
            </a:prstGeom>
            <a:noFill/>
          </p:spPr>
          <p:txBody>
            <a:bodyPr wrap="square" rtlCol="0">
              <a:spAutoFit/>
            </a:bodyPr>
            <a:lstStyle/>
            <a:p>
              <a:r>
                <a:rPr lang="fr-FR" dirty="0" err="1"/>
                <a:t>Rc</a:t>
              </a:r>
              <a:endParaRPr lang="fr-FR" dirty="0"/>
            </a:p>
          </p:txBody>
        </p:sp>
        <p:cxnSp>
          <p:nvCxnSpPr>
            <p:cNvPr id="77" name="Connecteur droit 76">
              <a:extLst>
                <a:ext uri="{FF2B5EF4-FFF2-40B4-BE49-F238E27FC236}">
                  <a16:creationId xmlns:a16="http://schemas.microsoft.com/office/drawing/2014/main" id="{75912283-E189-4EB2-AA77-D2E4C1047054}"/>
                </a:ext>
              </a:extLst>
            </p:cNvPr>
            <p:cNvCxnSpPr>
              <a:cxnSpLocks/>
              <a:endCxn id="75"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8" name="Connecteur droit 77">
              <a:extLst>
                <a:ext uri="{FF2B5EF4-FFF2-40B4-BE49-F238E27FC236}">
                  <a16:creationId xmlns:a16="http://schemas.microsoft.com/office/drawing/2014/main" id="{2A0282D0-FC26-4862-830E-B7D593068ED9}"/>
                </a:ext>
              </a:extLst>
            </p:cNvPr>
            <p:cNvCxnSpPr>
              <a:cxnSpLocks/>
              <a:endCxn id="75"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C15E739D-1915-40C2-B4B1-FA9BC7E7EC70}"/>
              </a:ext>
            </a:extLst>
          </p:cNvPr>
          <p:cNvGrpSpPr/>
          <p:nvPr/>
        </p:nvGrpSpPr>
        <p:grpSpPr>
          <a:xfrm rot="18900000">
            <a:off x="2244211" y="3958615"/>
            <a:ext cx="586899" cy="1481923"/>
            <a:chOff x="8854439" y="2563664"/>
            <a:chExt cx="586899" cy="1481923"/>
          </a:xfrm>
        </p:grpSpPr>
        <p:sp>
          <p:nvSpPr>
            <p:cNvPr id="80" name="Rectangle 79">
              <a:extLst>
                <a:ext uri="{FF2B5EF4-FFF2-40B4-BE49-F238E27FC236}">
                  <a16:creationId xmlns:a16="http://schemas.microsoft.com/office/drawing/2014/main" id="{033AA7E2-A77F-406C-BD7C-AFCE3CFDB10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1" name="ZoneTexte 80">
              <a:extLst>
                <a:ext uri="{FF2B5EF4-FFF2-40B4-BE49-F238E27FC236}">
                  <a16:creationId xmlns:a16="http://schemas.microsoft.com/office/drawing/2014/main" id="{0D549F90-53B8-4428-9C1B-D48C0B279C3A}"/>
                </a:ext>
              </a:extLst>
            </p:cNvPr>
            <p:cNvSpPr txBox="1"/>
            <p:nvPr/>
          </p:nvSpPr>
          <p:spPr>
            <a:xfrm>
              <a:off x="8854439" y="3188114"/>
              <a:ext cx="586899" cy="369332"/>
            </a:xfrm>
            <a:prstGeom prst="rect">
              <a:avLst/>
            </a:prstGeom>
            <a:noFill/>
          </p:spPr>
          <p:txBody>
            <a:bodyPr wrap="square" rtlCol="0">
              <a:spAutoFit/>
            </a:bodyPr>
            <a:lstStyle/>
            <a:p>
              <a:r>
                <a:rPr lang="fr-FR" dirty="0"/>
                <a:t>R3</a:t>
              </a:r>
            </a:p>
          </p:txBody>
        </p:sp>
        <p:cxnSp>
          <p:nvCxnSpPr>
            <p:cNvPr id="82" name="Connecteur droit 81">
              <a:extLst>
                <a:ext uri="{FF2B5EF4-FFF2-40B4-BE49-F238E27FC236}">
                  <a16:creationId xmlns:a16="http://schemas.microsoft.com/office/drawing/2014/main" id="{18B484E5-C81D-41C5-BA60-44C8BE47A121}"/>
                </a:ext>
              </a:extLst>
            </p:cNvPr>
            <p:cNvCxnSpPr>
              <a:cxnSpLocks/>
              <a:endCxn id="8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83" name="Connecteur droit 82">
              <a:extLst>
                <a:ext uri="{FF2B5EF4-FFF2-40B4-BE49-F238E27FC236}">
                  <a16:creationId xmlns:a16="http://schemas.microsoft.com/office/drawing/2014/main" id="{62EF08CE-4F3A-4A8A-AC77-9B033B1A0DE9}"/>
                </a:ext>
              </a:extLst>
            </p:cNvPr>
            <p:cNvCxnSpPr>
              <a:cxnSpLocks/>
              <a:endCxn id="8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cxnSp>
        <p:nvCxnSpPr>
          <p:cNvPr id="84" name="Connecteur droit 83">
            <a:extLst>
              <a:ext uri="{FF2B5EF4-FFF2-40B4-BE49-F238E27FC236}">
                <a16:creationId xmlns:a16="http://schemas.microsoft.com/office/drawing/2014/main" id="{69A758C7-B97A-4056-A38D-187BA1B03A49}"/>
              </a:ext>
            </a:extLst>
          </p:cNvPr>
          <p:cNvCxnSpPr>
            <a:cxnSpLocks/>
          </p:cNvCxnSpPr>
          <p:nvPr/>
        </p:nvCxnSpPr>
        <p:spPr>
          <a:xfrm flipV="1">
            <a:off x="2976146" y="2743759"/>
            <a:ext cx="0" cy="450587"/>
          </a:xfrm>
          <a:prstGeom prst="line">
            <a:avLst/>
          </a:prstGeom>
        </p:spPr>
        <p:style>
          <a:lnRef idx="1">
            <a:schemeClr val="dk1"/>
          </a:lnRef>
          <a:fillRef idx="0">
            <a:schemeClr val="dk1"/>
          </a:fillRef>
          <a:effectRef idx="0">
            <a:schemeClr val="dk1"/>
          </a:effectRef>
          <a:fontRef idx="minor">
            <a:schemeClr val="tx1"/>
          </a:fontRef>
        </p:style>
      </p:cxnSp>
      <p:cxnSp>
        <p:nvCxnSpPr>
          <p:cNvPr id="85" name="Connecteur droit 84">
            <a:extLst>
              <a:ext uri="{FF2B5EF4-FFF2-40B4-BE49-F238E27FC236}">
                <a16:creationId xmlns:a16="http://schemas.microsoft.com/office/drawing/2014/main" id="{4172FCFA-D602-4E4A-817F-C045729CB1E1}"/>
              </a:ext>
            </a:extLst>
          </p:cNvPr>
          <p:cNvCxnSpPr>
            <a:cxnSpLocks/>
          </p:cNvCxnSpPr>
          <p:nvPr/>
        </p:nvCxnSpPr>
        <p:spPr>
          <a:xfrm flipH="1" flipV="1">
            <a:off x="3006996" y="5290924"/>
            <a:ext cx="14072" cy="63468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694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56</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a:t>
            </a:r>
          </a:p>
        </p:txBody>
      </p:sp>
      <p:pic>
        <p:nvPicPr>
          <p:cNvPr id="4" name="Image 3">
            <a:extLst>
              <a:ext uri="{FF2B5EF4-FFF2-40B4-BE49-F238E27FC236}">
                <a16:creationId xmlns:a16="http://schemas.microsoft.com/office/drawing/2014/main" id="{4FA479DE-02A5-48B4-AC32-D5CB395038BF}"/>
              </a:ext>
            </a:extLst>
          </p:cNvPr>
          <p:cNvPicPr>
            <a:picLocks noChangeAspect="1"/>
          </p:cNvPicPr>
          <p:nvPr/>
        </p:nvPicPr>
        <p:blipFill>
          <a:blip r:embed="rId3"/>
          <a:stretch>
            <a:fillRect/>
          </a:stretch>
        </p:blipFill>
        <p:spPr>
          <a:xfrm>
            <a:off x="2313622" y="2009669"/>
            <a:ext cx="5553075" cy="2943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E6CBC91A-03FC-4D73-B4B5-4926DF661B76}"/>
                  </a:ext>
                </a:extLst>
              </p14:cNvPr>
              <p14:cNvContentPartPr/>
              <p14:nvPr/>
            </p14:nvContentPartPr>
            <p14:xfrm>
              <a:off x="635040" y="552600"/>
              <a:ext cx="10052280" cy="5924880"/>
            </p14:xfrm>
          </p:contentPart>
        </mc:Choice>
        <mc:Fallback xmlns="">
          <p:pic>
            <p:nvPicPr>
              <p:cNvPr id="6" name="Encre 5">
                <a:extLst>
                  <a:ext uri="{FF2B5EF4-FFF2-40B4-BE49-F238E27FC236}">
                    <a16:creationId xmlns:a16="http://schemas.microsoft.com/office/drawing/2014/main" id="{E6CBC91A-03FC-4D73-B4B5-4926DF661B76}"/>
                  </a:ext>
                </a:extLst>
              </p:cNvPr>
              <p:cNvPicPr/>
              <p:nvPr/>
            </p:nvPicPr>
            <p:blipFill>
              <a:blip r:embed="rId5"/>
              <a:stretch>
                <a:fillRect/>
              </a:stretch>
            </p:blipFill>
            <p:spPr>
              <a:xfrm>
                <a:off x="625680" y="543240"/>
                <a:ext cx="10071000" cy="5943600"/>
              </a:xfrm>
              <a:prstGeom prst="rect">
                <a:avLst/>
              </a:prstGeom>
            </p:spPr>
          </p:pic>
        </mc:Fallback>
      </mc:AlternateContent>
    </p:spTree>
    <p:extLst>
      <p:ext uri="{BB962C8B-B14F-4D97-AF65-F5344CB8AC3E}">
        <p14:creationId xmlns:p14="http://schemas.microsoft.com/office/powerpoint/2010/main" val="29818319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57</a:t>
            </a:fld>
            <a:endParaRPr lang="en-US"/>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endParaRPr lang="fr-FR" dirty="0"/>
          </a:p>
        </p:txBody>
      </p:sp>
      <p:sp>
        <p:nvSpPr>
          <p:cNvPr id="2" name="Espace réservé du texte 2">
            <a:extLst>
              <a:ext uri="{FF2B5EF4-FFF2-40B4-BE49-F238E27FC236}">
                <a16:creationId xmlns:a16="http://schemas.microsoft.com/office/drawing/2014/main" id="{DBEDA8E3-326B-4CC4-B77A-DC47593061B3}"/>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Amplificateur inverseur</a:t>
            </a:r>
          </a:p>
          <a:p>
            <a:r>
              <a:rPr lang="fr-FR" dirty="0"/>
              <a:t>Amplificateur non inverseur</a:t>
            </a:r>
          </a:p>
          <a:p>
            <a:r>
              <a:rPr lang="fr-FR" dirty="0"/>
              <a:t>Amplificateur suiveur</a:t>
            </a:r>
          </a:p>
          <a:p>
            <a:r>
              <a:rPr lang="fr-FR" dirty="0"/>
              <a:t>Amplificateur différentiel</a:t>
            </a:r>
          </a:p>
          <a:p>
            <a:endParaRPr lang="fr-FR" dirty="0"/>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3074" name="Picture 2">
            <a:extLst>
              <a:ext uri="{FF2B5EF4-FFF2-40B4-BE49-F238E27FC236}">
                <a16:creationId xmlns:a16="http://schemas.microsoft.com/office/drawing/2014/main" id="{005D9D8D-2516-4B61-AC09-2DF09F0DF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77" y="1567809"/>
            <a:ext cx="1990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2571AA-1840-44BB-979A-423F7AB27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008" y="2686471"/>
            <a:ext cx="18192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413C281-8A76-4143-91B6-AA8B6D118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840" y="4122178"/>
            <a:ext cx="14192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AC6BE7-DE6C-4052-A12F-076F1E7D5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558" y="5188837"/>
            <a:ext cx="1990725"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Encre 5">
                <a:extLst>
                  <a:ext uri="{FF2B5EF4-FFF2-40B4-BE49-F238E27FC236}">
                    <a16:creationId xmlns:a16="http://schemas.microsoft.com/office/drawing/2014/main" id="{745553DE-E8D1-47CA-BAC8-32EDC480D78F}"/>
                  </a:ext>
                </a:extLst>
              </p14:cNvPr>
              <p14:cNvContentPartPr/>
              <p14:nvPr/>
            </p14:nvContentPartPr>
            <p14:xfrm>
              <a:off x="3371760" y="209520"/>
              <a:ext cx="7938000" cy="5912280"/>
            </p14:xfrm>
          </p:contentPart>
        </mc:Choice>
        <mc:Fallback xmlns="">
          <p:pic>
            <p:nvPicPr>
              <p:cNvPr id="6" name="Encre 5">
                <a:extLst>
                  <a:ext uri="{FF2B5EF4-FFF2-40B4-BE49-F238E27FC236}">
                    <a16:creationId xmlns:a16="http://schemas.microsoft.com/office/drawing/2014/main" id="{745553DE-E8D1-47CA-BAC8-32EDC480D78F}"/>
                  </a:ext>
                </a:extLst>
              </p:cNvPr>
              <p:cNvPicPr/>
              <p:nvPr/>
            </p:nvPicPr>
            <p:blipFill>
              <a:blip r:embed="rId8"/>
              <a:stretch>
                <a:fillRect/>
              </a:stretch>
            </p:blipFill>
            <p:spPr>
              <a:xfrm>
                <a:off x="3362400" y="200160"/>
                <a:ext cx="7956720" cy="5931000"/>
              </a:xfrm>
              <a:prstGeom prst="rect">
                <a:avLst/>
              </a:prstGeom>
            </p:spPr>
          </p:pic>
        </mc:Fallback>
      </mc:AlternateContent>
    </p:spTree>
    <p:extLst>
      <p:ext uri="{BB962C8B-B14F-4D97-AF65-F5344CB8AC3E}">
        <p14:creationId xmlns:p14="http://schemas.microsoft.com/office/powerpoint/2010/main" val="1654147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58</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Rappel chaine d’acquisition</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8" name="ZoneTexte 17">
            <a:extLst>
              <a:ext uri="{FF2B5EF4-FFF2-40B4-BE49-F238E27FC236}">
                <a16:creationId xmlns:a16="http://schemas.microsoft.com/office/drawing/2014/main" id="{10E19D94-1B70-42E3-889A-BBF4176F642A}"/>
              </a:ext>
            </a:extLst>
          </p:cNvPr>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cxnSp>
        <p:nvCxnSpPr>
          <p:cNvPr id="19" name="Connecteur droit avec flèche 18">
            <a:extLst>
              <a:ext uri="{FF2B5EF4-FFF2-40B4-BE49-F238E27FC236}">
                <a16:creationId xmlns:a16="http://schemas.microsoft.com/office/drawing/2014/main" id="{0E39D8B7-AB00-4F4A-8524-5B433A5B5DFC}"/>
              </a:ext>
            </a:extLst>
          </p:cNvPr>
          <p:cNvCxnSpPr>
            <a:cxnSpLocks/>
            <a:stCxn id="18"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4A166D3-F9AA-44D0-B3D5-0CC43DFDFCAF}"/>
              </a:ext>
            </a:extLst>
          </p:cNvPr>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21" name="Connecteur droit avec flèche 20">
            <a:extLst>
              <a:ext uri="{FF2B5EF4-FFF2-40B4-BE49-F238E27FC236}">
                <a16:creationId xmlns:a16="http://schemas.microsoft.com/office/drawing/2014/main" id="{2307056F-7DE3-4BA0-B766-F42E5B95DFEB}"/>
              </a:ext>
            </a:extLst>
          </p:cNvPr>
          <p:cNvCxnSpPr>
            <a:endCxn id="20"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3CF2233B-365F-4F05-96B1-9F2BAFC412D0}"/>
              </a:ext>
            </a:extLst>
          </p:cNvPr>
          <p:cNvSpPr txBox="1"/>
          <p:nvPr/>
        </p:nvSpPr>
        <p:spPr>
          <a:xfrm>
            <a:off x="180753" y="2153644"/>
            <a:ext cx="2775097" cy="646331"/>
          </a:xfrm>
          <a:prstGeom prst="rect">
            <a:avLst/>
          </a:prstGeom>
          <a:noFill/>
        </p:spPr>
        <p:txBody>
          <a:bodyPr wrap="square" rtlCol="0">
            <a:spAutoFit/>
          </a:bodyPr>
          <a:lstStyle/>
          <a:p>
            <a:pPr algn="ctr"/>
            <a:r>
              <a:rPr lang="fr-FR" dirty="0"/>
              <a:t>Mesurande</a:t>
            </a:r>
            <a:br>
              <a:rPr lang="fr-FR" dirty="0"/>
            </a:br>
            <a:endParaRPr lang="en-US" dirty="0"/>
          </a:p>
        </p:txBody>
      </p:sp>
      <p:sp>
        <p:nvSpPr>
          <p:cNvPr id="23" name="ZoneTexte 22">
            <a:extLst>
              <a:ext uri="{FF2B5EF4-FFF2-40B4-BE49-F238E27FC236}">
                <a16:creationId xmlns:a16="http://schemas.microsoft.com/office/drawing/2014/main" id="{A0421D76-77A3-4E74-819C-0BCD67E3291A}"/>
              </a:ext>
            </a:extLst>
          </p:cNvPr>
          <p:cNvSpPr txBox="1"/>
          <p:nvPr/>
        </p:nvSpPr>
        <p:spPr>
          <a:xfrm>
            <a:off x="3938856" y="2153644"/>
            <a:ext cx="998904" cy="369332"/>
          </a:xfrm>
          <a:prstGeom prst="rect">
            <a:avLst/>
          </a:prstGeom>
          <a:noFill/>
        </p:spPr>
        <p:txBody>
          <a:bodyPr wrap="square" rtlCol="0">
            <a:spAutoFit/>
          </a:bodyPr>
          <a:lstStyle/>
          <a:p>
            <a:r>
              <a:rPr lang="fr-FR" dirty="0"/>
              <a:t>Mesure</a:t>
            </a:r>
            <a:endParaRPr lang="en-US" dirty="0"/>
          </a:p>
        </p:txBody>
      </p:sp>
      <p:sp>
        <p:nvSpPr>
          <p:cNvPr id="24" name="ZoneTexte 23">
            <a:extLst>
              <a:ext uri="{FF2B5EF4-FFF2-40B4-BE49-F238E27FC236}">
                <a16:creationId xmlns:a16="http://schemas.microsoft.com/office/drawing/2014/main" id="{272D5916-E98A-4BC8-AE06-9FC4693395B6}"/>
              </a:ext>
            </a:extLst>
          </p:cNvPr>
          <p:cNvSpPr txBox="1"/>
          <p:nvPr/>
        </p:nvSpPr>
        <p:spPr>
          <a:xfrm>
            <a:off x="5567916" y="2153644"/>
            <a:ext cx="2456121" cy="369332"/>
          </a:xfrm>
          <a:prstGeom prst="rect">
            <a:avLst/>
          </a:prstGeom>
          <a:noFill/>
        </p:spPr>
        <p:txBody>
          <a:bodyPr wrap="square" rtlCol="0">
            <a:spAutoFit/>
          </a:bodyPr>
          <a:lstStyle/>
          <a:p>
            <a:pPr algn="ctr"/>
            <a:r>
              <a:rPr lang="fr-FR" dirty="0"/>
              <a:t>Mesure traitée</a:t>
            </a:r>
            <a:endParaRPr lang="en-US" dirty="0"/>
          </a:p>
        </p:txBody>
      </p:sp>
      <p:sp>
        <p:nvSpPr>
          <p:cNvPr id="26" name="ZoneTexte 25">
            <a:extLst>
              <a:ext uri="{FF2B5EF4-FFF2-40B4-BE49-F238E27FC236}">
                <a16:creationId xmlns:a16="http://schemas.microsoft.com/office/drawing/2014/main" id="{8C1C3ED5-BC95-40BC-9249-FE0DCCA733D8}"/>
              </a:ext>
            </a:extLst>
          </p:cNvPr>
          <p:cNvSpPr txBox="1"/>
          <p:nvPr/>
        </p:nvSpPr>
        <p:spPr>
          <a:xfrm>
            <a:off x="327322" y="5497048"/>
            <a:ext cx="1226174" cy="369332"/>
          </a:xfrm>
          <a:prstGeom prst="rect">
            <a:avLst/>
          </a:prstGeom>
          <a:noFill/>
          <a:ln>
            <a:solidFill>
              <a:schemeClr val="tx1"/>
            </a:solidFill>
          </a:ln>
        </p:spPr>
        <p:txBody>
          <a:bodyPr wrap="square" rtlCol="0">
            <a:spAutoFit/>
          </a:bodyPr>
          <a:lstStyle/>
          <a:p>
            <a:pPr algn="ctr"/>
            <a:r>
              <a:rPr lang="fr-FR" dirty="0"/>
              <a:t>Capteur</a:t>
            </a:r>
            <a:endParaRPr lang="en-US" sz="1400" dirty="0"/>
          </a:p>
        </p:txBody>
      </p:sp>
      <p:sp>
        <p:nvSpPr>
          <p:cNvPr id="27" name="ZoneTexte 26">
            <a:extLst>
              <a:ext uri="{FF2B5EF4-FFF2-40B4-BE49-F238E27FC236}">
                <a16:creationId xmlns:a16="http://schemas.microsoft.com/office/drawing/2014/main" id="{D399C3EA-042F-4099-8216-A8282BC5393B}"/>
              </a:ext>
            </a:extLst>
          </p:cNvPr>
          <p:cNvSpPr txBox="1"/>
          <p:nvPr/>
        </p:nvSpPr>
        <p:spPr>
          <a:xfrm>
            <a:off x="1761230" y="5497048"/>
            <a:ext cx="2083982" cy="369332"/>
          </a:xfrm>
          <a:prstGeom prst="rect">
            <a:avLst/>
          </a:prstGeom>
          <a:noFill/>
          <a:ln>
            <a:solidFill>
              <a:schemeClr val="tx1"/>
            </a:solidFill>
          </a:ln>
        </p:spPr>
        <p:txBody>
          <a:bodyPr wrap="square" rtlCol="0">
            <a:spAutoFit/>
          </a:bodyPr>
          <a:lstStyle/>
          <a:p>
            <a:pPr algn="ctr"/>
            <a:r>
              <a:rPr lang="fr-FR" dirty="0"/>
              <a:t>Conditionneur</a:t>
            </a:r>
            <a:endParaRPr lang="en-US" sz="1400" dirty="0"/>
          </a:p>
        </p:txBody>
      </p:sp>
      <p:sp>
        <p:nvSpPr>
          <p:cNvPr id="28" name="ZoneTexte 27">
            <a:extLst>
              <a:ext uri="{FF2B5EF4-FFF2-40B4-BE49-F238E27FC236}">
                <a16:creationId xmlns:a16="http://schemas.microsoft.com/office/drawing/2014/main" id="{74275A46-4186-4A5F-BB2E-5469774E2109}"/>
              </a:ext>
            </a:extLst>
          </p:cNvPr>
          <p:cNvSpPr txBox="1"/>
          <p:nvPr/>
        </p:nvSpPr>
        <p:spPr>
          <a:xfrm>
            <a:off x="4052945" y="5503170"/>
            <a:ext cx="2456009" cy="369332"/>
          </a:xfrm>
          <a:prstGeom prst="rect">
            <a:avLst/>
          </a:prstGeom>
          <a:noFill/>
          <a:ln>
            <a:solidFill>
              <a:schemeClr val="tx1"/>
            </a:solidFill>
          </a:ln>
        </p:spPr>
        <p:txBody>
          <a:bodyPr wrap="square" rtlCol="0">
            <a:spAutoFit/>
          </a:bodyPr>
          <a:lstStyle/>
          <a:p>
            <a:pPr algn="ctr"/>
            <a:r>
              <a:rPr lang="fr-FR" dirty="0"/>
              <a:t>Convertisseur</a:t>
            </a:r>
            <a:endParaRPr lang="en-US" sz="1400" dirty="0"/>
          </a:p>
        </p:txBody>
      </p:sp>
      <p:cxnSp>
        <p:nvCxnSpPr>
          <p:cNvPr id="29" name="Connecteur droit 28">
            <a:extLst>
              <a:ext uri="{FF2B5EF4-FFF2-40B4-BE49-F238E27FC236}">
                <a16:creationId xmlns:a16="http://schemas.microsoft.com/office/drawing/2014/main" id="{236E41D2-89C3-4452-9B9F-C05743ED0269}"/>
              </a:ext>
            </a:extLst>
          </p:cNvPr>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7965E68-9860-4E32-A8A7-435476393081}"/>
              </a:ext>
            </a:extLst>
          </p:cNvPr>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8628C3D-87B4-4954-BECC-899C229095C5}"/>
              </a:ext>
            </a:extLst>
          </p:cNvPr>
          <p:cNvCxnSpPr>
            <a:stCxn id="26" idx="3"/>
            <a:endCxn id="27" idx="1"/>
          </p:cNvCxnSpPr>
          <p:nvPr/>
        </p:nvCxnSpPr>
        <p:spPr>
          <a:xfrm>
            <a:off x="1553496" y="5681714"/>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396298D-BBB0-4621-8B14-84B5034D2486}"/>
              </a:ext>
            </a:extLst>
          </p:cNvPr>
          <p:cNvCxnSpPr>
            <a:cxnSpLocks/>
            <a:stCxn id="27" idx="3"/>
            <a:endCxn id="28" idx="1"/>
          </p:cNvCxnSpPr>
          <p:nvPr/>
        </p:nvCxnSpPr>
        <p:spPr>
          <a:xfrm>
            <a:off x="3845212" y="5681714"/>
            <a:ext cx="207733" cy="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EB09DCC-6AA3-4831-9CE1-17F3515C18D2}"/>
              </a:ext>
            </a:extLst>
          </p:cNvPr>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34" name="ZoneTexte 33">
            <a:extLst>
              <a:ext uri="{FF2B5EF4-FFF2-40B4-BE49-F238E27FC236}">
                <a16:creationId xmlns:a16="http://schemas.microsoft.com/office/drawing/2014/main" id="{C6E912BB-B92E-4768-91B7-2D5C4FF7C70A}"/>
              </a:ext>
            </a:extLst>
          </p:cNvPr>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35" name="ZoneTexte 34">
            <a:extLst>
              <a:ext uri="{FF2B5EF4-FFF2-40B4-BE49-F238E27FC236}">
                <a16:creationId xmlns:a16="http://schemas.microsoft.com/office/drawing/2014/main" id="{006C6DCF-8125-482E-BBAC-86C1140A3BE9}"/>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36" name="Connecteur droit avec flèche 35">
            <a:extLst>
              <a:ext uri="{FF2B5EF4-FFF2-40B4-BE49-F238E27FC236}">
                <a16:creationId xmlns:a16="http://schemas.microsoft.com/office/drawing/2014/main" id="{2E954F86-C805-4064-8293-D142BB888AFC}"/>
              </a:ext>
            </a:extLst>
          </p:cNvPr>
          <p:cNvCxnSpPr>
            <a:cxnSpLocks/>
          </p:cNvCxnSpPr>
          <p:nvPr/>
        </p:nvCxnSpPr>
        <p:spPr>
          <a:xfrm>
            <a:off x="1684501" y="326162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lipse 1">
            <a:extLst>
              <a:ext uri="{FF2B5EF4-FFF2-40B4-BE49-F238E27FC236}">
                <a16:creationId xmlns:a16="http://schemas.microsoft.com/office/drawing/2014/main" id="{F04263F3-5911-471E-856F-366F7B47230A}"/>
              </a:ext>
            </a:extLst>
          </p:cNvPr>
          <p:cNvSpPr/>
          <p:nvPr/>
        </p:nvSpPr>
        <p:spPr>
          <a:xfrm>
            <a:off x="4036513" y="2880567"/>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Ellipse 2">
            <a:extLst>
              <a:ext uri="{FF2B5EF4-FFF2-40B4-BE49-F238E27FC236}">
                <a16:creationId xmlns:a16="http://schemas.microsoft.com/office/drawing/2014/main" id="{E6DAB061-0D40-4019-A1BA-E5417C5DF8C0}"/>
              </a:ext>
            </a:extLst>
          </p:cNvPr>
          <p:cNvSpPr/>
          <p:nvPr/>
        </p:nvSpPr>
        <p:spPr>
          <a:xfrm>
            <a:off x="3674204" y="5387692"/>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llipse 3">
            <a:extLst>
              <a:ext uri="{FF2B5EF4-FFF2-40B4-BE49-F238E27FC236}">
                <a16:creationId xmlns:a16="http://schemas.microsoft.com/office/drawing/2014/main" id="{FB72A4F2-EDDE-448D-A37D-E44D078A3AC0}"/>
              </a:ext>
            </a:extLst>
          </p:cNvPr>
          <p:cNvSpPr/>
          <p:nvPr/>
        </p:nvSpPr>
        <p:spPr>
          <a:xfrm>
            <a:off x="6546353" y="2866410"/>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86823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59</a:t>
            </a:fld>
            <a:endParaRPr lang="en-US"/>
          </a:p>
        </p:txBody>
      </p:sp>
      <p:sp>
        <p:nvSpPr>
          <p:cNvPr id="25" name="Espace réservé du texte 4"/>
          <p:cNvSpPr>
            <a:spLocks noGrp="1"/>
          </p:cNvSpPr>
          <p:nvPr>
            <p:ph type="body" sz="quarter" idx="17"/>
          </p:nvPr>
        </p:nvSpPr>
        <p:spPr>
          <a:xfrm>
            <a:off x="429148" y="1341612"/>
            <a:ext cx="7485492" cy="1056148"/>
          </a:xfrm>
        </p:spPr>
        <p:txBody>
          <a:bodyPr/>
          <a:lstStyle/>
          <a:p>
            <a:r>
              <a:rPr lang="fr-FR" dirty="0"/>
              <a:t>Bus: </a:t>
            </a:r>
            <a:r>
              <a:rPr lang="fr-FR" sz="1500" dirty="0">
                <a:latin typeface="Century Gothic" panose="020B0502020202020204" pitchFamily="34" charset="0"/>
              </a:rPr>
              <a:t>Le bus informatique est la réunion des parties matérielles et immatérielles qui permet la transmission de données entre les composants participants. On parle de bus autant dans un processeur que pour un système à plusieurs composants</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2" name="Espace réservé du texte 2">
            <a:extLst>
              <a:ext uri="{FF2B5EF4-FFF2-40B4-BE49-F238E27FC236}">
                <a16:creationId xmlns:a16="http://schemas.microsoft.com/office/drawing/2014/main" id="{DA3BA236-179C-4B4B-ACF5-425932506872}"/>
              </a:ext>
            </a:extLst>
          </p:cNvPr>
          <p:cNvSpPr txBox="1">
            <a:spLocks/>
          </p:cNvSpPr>
          <p:nvPr/>
        </p:nvSpPr>
        <p:spPr>
          <a:xfrm>
            <a:off x="774589" y="2546476"/>
            <a:ext cx="6109304"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Topologie</a:t>
            </a:r>
          </a:p>
          <a:p>
            <a:pPr lvl="1"/>
            <a:r>
              <a:rPr lang="fr-FR" dirty="0"/>
              <a:t>Niveau physique</a:t>
            </a:r>
          </a:p>
          <a:p>
            <a:pPr lvl="1"/>
            <a:r>
              <a:rPr lang="fr-FR" dirty="0"/>
              <a:t>Réseau</a:t>
            </a:r>
          </a:p>
          <a:p>
            <a:pPr lvl="1"/>
            <a:r>
              <a:rPr lang="fr-FR" dirty="0"/>
              <a:t>Filaire – Radio</a:t>
            </a:r>
          </a:p>
          <a:p>
            <a:pPr lvl="1"/>
            <a:r>
              <a:rPr lang="fr-FR" dirty="0"/>
              <a:t>Série - Parallèle</a:t>
            </a:r>
          </a:p>
          <a:p>
            <a:pPr marL="457200" lvl="1" indent="0">
              <a:buNone/>
            </a:pPr>
            <a:endParaRPr lang="fr-FR" dirty="0"/>
          </a:p>
          <a:p>
            <a:r>
              <a:rPr lang="fr-FR" dirty="0"/>
              <a:t>Protocole</a:t>
            </a:r>
          </a:p>
          <a:p>
            <a:pPr lvl="1"/>
            <a:r>
              <a:rPr lang="fr-FR" dirty="0"/>
              <a:t>Niveau Logique</a:t>
            </a:r>
          </a:p>
          <a:p>
            <a:pPr lvl="1"/>
            <a:r>
              <a:rPr lang="fr-FR" dirty="0"/>
              <a:t>Règle de discussion</a:t>
            </a:r>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SPI bus topologies">
            <a:extLst>
              <a:ext uri="{FF2B5EF4-FFF2-40B4-BE49-F238E27FC236}">
                <a16:creationId xmlns:a16="http://schemas.microsoft.com/office/drawing/2014/main" id="{2EB7F602-E93F-43B7-A932-831D46AAAA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28" t="17778" r="23500"/>
          <a:stretch/>
        </p:blipFill>
        <p:spPr bwMode="auto">
          <a:xfrm>
            <a:off x="8061350" y="1109640"/>
            <a:ext cx="2357120" cy="28736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 protocol overview">
            <a:extLst>
              <a:ext uri="{FF2B5EF4-FFF2-40B4-BE49-F238E27FC236}">
                <a16:creationId xmlns:a16="http://schemas.microsoft.com/office/drawing/2014/main" id="{B9EE7A52-EEE4-4E0F-AD5F-11DB83E45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8" t="3362" r="4231" b="41788"/>
          <a:stretch/>
        </p:blipFill>
        <p:spPr bwMode="auto">
          <a:xfrm>
            <a:off x="5970773" y="3983311"/>
            <a:ext cx="4447697" cy="217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6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r>
              <a:rPr lang="fr-FR" sz="1400" dirty="0"/>
              <a:t>Camera IR</a:t>
            </a:r>
            <a:endParaRPr lang="en-US" sz="1400" dirty="0"/>
          </a:p>
        </p:txBody>
      </p:sp>
      <p:cxnSp>
        <p:nvCxnSpPr>
          <p:cNvPr id="11" name="Connecteur droit avec flèche 10"/>
          <p:cNvCxnSpPr>
            <a:cxnSpLocks/>
            <a:stCxn id="3"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153644"/>
            <a:ext cx="2775097" cy="923330"/>
          </a:xfrm>
          <a:prstGeom prst="rect">
            <a:avLst/>
          </a:prstGeom>
          <a:noFill/>
        </p:spPr>
        <p:txBody>
          <a:bodyPr wrap="square" rtlCol="0">
            <a:spAutoFit/>
          </a:bodyPr>
          <a:lstStyle/>
          <a:p>
            <a:pPr algn="ctr"/>
            <a:r>
              <a:rPr lang="fr-FR" dirty="0"/>
              <a:t>Grandeur Physique</a:t>
            </a:r>
          </a:p>
          <a:p>
            <a:pPr algn="ctr"/>
            <a:r>
              <a:rPr lang="fr-FR" i="1" dirty="0"/>
              <a:t>Lumière IR</a:t>
            </a:r>
            <a:br>
              <a:rPr lang="fr-FR" dirty="0"/>
            </a:br>
            <a:endParaRPr lang="en-US" dirty="0"/>
          </a:p>
        </p:txBody>
      </p:sp>
      <p:sp>
        <p:nvSpPr>
          <p:cNvPr id="14" name="ZoneTexte 13"/>
          <p:cNvSpPr txBox="1"/>
          <p:nvPr/>
        </p:nvSpPr>
        <p:spPr>
          <a:xfrm>
            <a:off x="3756284" y="2153644"/>
            <a:ext cx="1421074" cy="646331"/>
          </a:xfrm>
          <a:prstGeom prst="rect">
            <a:avLst/>
          </a:prstGeom>
          <a:noFill/>
        </p:spPr>
        <p:txBody>
          <a:bodyPr wrap="square" rtlCol="0">
            <a:spAutoFit/>
          </a:bodyPr>
          <a:lstStyle/>
          <a:p>
            <a:pPr algn="ctr"/>
            <a:r>
              <a:rPr lang="fr-FR" dirty="0"/>
              <a:t>Signal</a:t>
            </a:r>
            <a:br>
              <a:rPr lang="fr-FR" dirty="0"/>
            </a:br>
            <a:r>
              <a:rPr lang="fr-FR" i="1" dirty="0"/>
              <a:t>Flux vidéo</a:t>
            </a:r>
            <a:endParaRPr lang="en-US" i="1" dirty="0"/>
          </a:p>
        </p:txBody>
      </p:sp>
      <p:sp>
        <p:nvSpPr>
          <p:cNvPr id="15" name="ZoneTexte 14"/>
          <p:cNvSpPr txBox="1"/>
          <p:nvPr/>
        </p:nvSpPr>
        <p:spPr>
          <a:xfrm>
            <a:off x="5567916" y="2153644"/>
            <a:ext cx="2456121" cy="646331"/>
          </a:xfrm>
          <a:prstGeom prst="rect">
            <a:avLst/>
          </a:prstGeom>
          <a:noFill/>
        </p:spPr>
        <p:txBody>
          <a:bodyPr wrap="square" rtlCol="0">
            <a:spAutoFit/>
          </a:bodyPr>
          <a:lstStyle/>
          <a:p>
            <a:pPr algn="ctr"/>
            <a:r>
              <a:rPr lang="fr-FR" dirty="0"/>
              <a:t>Signal utilisable</a:t>
            </a:r>
          </a:p>
          <a:p>
            <a:pPr algn="ctr"/>
            <a:r>
              <a:rPr lang="fr-FR" i="1" dirty="0"/>
              <a:t>Flux vidéo </a:t>
            </a:r>
            <a:endParaRPr lang="en-US" i="1" dirty="0"/>
          </a:p>
        </p:txBody>
      </p:sp>
      <p:sp>
        <p:nvSpPr>
          <p:cNvPr id="16" name="ZoneTexte 15"/>
          <p:cNvSpPr txBox="1"/>
          <p:nvPr/>
        </p:nvSpPr>
        <p:spPr>
          <a:xfrm>
            <a:off x="8357190" y="2153644"/>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a:t>
            </a:r>
            <a:endParaRPr lang="en-US" dirty="0"/>
          </a:p>
        </p:txBody>
      </p:sp>
      <p:sp>
        <p:nvSpPr>
          <p:cNvPr id="19" name="ZoneTexte 18"/>
          <p:cNvSpPr txBox="1"/>
          <p:nvPr/>
        </p:nvSpPr>
        <p:spPr>
          <a:xfrm>
            <a:off x="327322" y="5497048"/>
            <a:ext cx="1226174" cy="800219"/>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Matrice Pixel </a:t>
            </a:r>
            <a:endParaRPr lang="en-US" sz="1400" dirty="0"/>
          </a:p>
        </p:txBody>
      </p:sp>
      <p:sp>
        <p:nvSpPr>
          <p:cNvPr id="20" name="ZoneTexte 19"/>
          <p:cNvSpPr txBox="1"/>
          <p:nvPr/>
        </p:nvSpPr>
        <p:spPr>
          <a:xfrm>
            <a:off x="1761230" y="5497048"/>
            <a:ext cx="2083982" cy="800219"/>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 Multiplexeur </a:t>
            </a:r>
            <a:endParaRPr lang="en-US" sz="1400" dirty="0"/>
          </a:p>
        </p:txBody>
      </p:sp>
      <p:sp>
        <p:nvSpPr>
          <p:cNvPr id="21" name="ZoneTexte 20"/>
          <p:cNvSpPr txBox="1"/>
          <p:nvPr/>
        </p:nvSpPr>
        <p:spPr>
          <a:xfrm>
            <a:off x="4052945" y="5604770"/>
            <a:ext cx="2456009" cy="584775"/>
          </a:xfrm>
          <a:prstGeom prst="rect">
            <a:avLst/>
          </a:prstGeom>
          <a:noFill/>
          <a:ln>
            <a:solidFill>
              <a:schemeClr val="tx1"/>
            </a:solidFill>
          </a:ln>
        </p:spPr>
        <p:txBody>
          <a:bodyPr wrap="square" rtlCol="0">
            <a:spAutoFit/>
          </a:bodyPr>
          <a:lstStyle/>
          <a:p>
            <a:pPr algn="ctr"/>
            <a:r>
              <a:rPr lang="fr-FR" dirty="0"/>
              <a:t>Convertisseur</a:t>
            </a:r>
            <a:br>
              <a:rPr lang="fr-FR" dirty="0"/>
            </a:br>
            <a:r>
              <a:rPr lang="fr-FR" sz="1400" dirty="0"/>
              <a:t>Analogique-&gt;Numérique </a:t>
            </a:r>
            <a:endParaRPr lang="en-US" sz="1400" dirty="0"/>
          </a:p>
        </p:txBody>
      </p:sp>
      <p:cxnSp>
        <p:nvCxnSpPr>
          <p:cNvPr id="7" name="Connecteur droit 6"/>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9" idx="3"/>
            <a:endCxn id="20" idx="1"/>
          </p:cNvCxnSpPr>
          <p:nvPr/>
        </p:nvCxnSpPr>
        <p:spPr>
          <a:xfrm>
            <a:off x="1553496" y="5897158"/>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3845212" y="5892926"/>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25" name="ZoneTexte 24"/>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6" name="ZoneTexte 5">
            <a:extLst>
              <a:ext uri="{FF2B5EF4-FFF2-40B4-BE49-F238E27FC236}">
                <a16:creationId xmlns:a16="http://schemas.microsoft.com/office/drawing/2014/main" id="{DC24178F-0567-4001-8423-DFA5B89CA1C8}"/>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spTree>
    <p:extLst>
      <p:ext uri="{BB962C8B-B14F-4D97-AF65-F5344CB8AC3E}">
        <p14:creationId xmlns:p14="http://schemas.microsoft.com/office/powerpoint/2010/main" val="3844419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60</a:t>
            </a:fld>
            <a:endParaRPr lang="en-US"/>
          </a:p>
        </p:txBody>
      </p:sp>
      <p:sp>
        <p:nvSpPr>
          <p:cNvPr id="25" name="Espace réservé du texte 4"/>
          <p:cNvSpPr>
            <a:spLocks noGrp="1"/>
          </p:cNvSpPr>
          <p:nvPr>
            <p:ph type="body" sz="quarter" idx="17"/>
          </p:nvPr>
        </p:nvSpPr>
        <p:spPr>
          <a:xfrm>
            <a:off x="429148" y="1341612"/>
            <a:ext cx="10157572" cy="1056148"/>
          </a:xfrm>
        </p:spPr>
        <p:txBody>
          <a:bodyPr/>
          <a:lstStyle/>
          <a:p>
            <a:r>
              <a:rPr lang="fr-FR" dirty="0"/>
              <a:t>Topologie selon les systèmes</a:t>
            </a:r>
          </a:p>
          <a:p>
            <a:r>
              <a:rPr lang="fr-FR" sz="1500" dirty="0">
                <a:latin typeface="Century Gothic" panose="020B0502020202020204" pitchFamily="34" charset="0"/>
              </a:rPr>
              <a:t>Exemple dans l’automobile</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7A71F9A1-953C-47AC-9D9D-2ED1AEE038EB}"/>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courte »</a:t>
            </a:r>
          </a:p>
          <a:p>
            <a:pPr lvl="1"/>
            <a:r>
              <a:rPr lang="fr-FR" dirty="0"/>
              <a:t>Les données des capteurs sont utilisées sur place</a:t>
            </a:r>
          </a:p>
          <a:p>
            <a:r>
              <a:rPr lang="fr-FR" dirty="0"/>
              <a:t>Filaire</a:t>
            </a:r>
          </a:p>
          <a:p>
            <a:r>
              <a:rPr lang="fr-FR" dirty="0"/>
              <a:t>Temps réel strict</a:t>
            </a:r>
          </a:p>
          <a:p>
            <a:r>
              <a:rPr lang="fr-FR" dirty="0"/>
              <a:t>Bus spécifiques (CAN, LIN, FLEXRAY)</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Automotive sensors market to grow at 6.7% CAGR to 2023">
            <a:extLst>
              <a:ext uri="{FF2B5EF4-FFF2-40B4-BE49-F238E27FC236}">
                <a16:creationId xmlns:a16="http://schemas.microsoft.com/office/drawing/2014/main" id="{555842AB-0F4B-4E07-8715-9F6E12E2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2060028"/>
            <a:ext cx="5971651" cy="312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6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61</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pic>
        <p:nvPicPr>
          <p:cNvPr id="2" name="Image 1">
            <a:extLst>
              <a:ext uri="{FF2B5EF4-FFF2-40B4-BE49-F238E27FC236}">
                <a16:creationId xmlns:a16="http://schemas.microsoft.com/office/drawing/2014/main" id="{632C6C78-A6EC-4635-8A9F-4E535117192D}"/>
              </a:ext>
            </a:extLst>
          </p:cNvPr>
          <p:cNvPicPr>
            <a:picLocks noChangeAspect="1"/>
          </p:cNvPicPr>
          <p:nvPr/>
        </p:nvPicPr>
        <p:blipFill>
          <a:blip r:embed="rId3"/>
          <a:stretch>
            <a:fillRect/>
          </a:stretch>
        </p:blipFill>
        <p:spPr>
          <a:xfrm>
            <a:off x="3983464" y="1047279"/>
            <a:ext cx="8115300" cy="5124450"/>
          </a:xfrm>
          <a:prstGeom prst="rect">
            <a:avLst/>
          </a:prstGeom>
        </p:spPr>
      </p:pic>
      <p:sp>
        <p:nvSpPr>
          <p:cNvPr id="6" name="Espace réservé du texte 2">
            <a:extLst>
              <a:ext uri="{FF2B5EF4-FFF2-40B4-BE49-F238E27FC236}">
                <a16:creationId xmlns:a16="http://schemas.microsoft.com/office/drawing/2014/main" id="{4C138A61-33C3-4B81-8435-2C1D7294FAD7}"/>
              </a:ext>
            </a:extLst>
          </p:cNvPr>
          <p:cNvSpPr txBox="1">
            <a:spLocks/>
          </p:cNvSpPr>
          <p:nvPr/>
        </p:nvSpPr>
        <p:spPr>
          <a:xfrm>
            <a:off x="774589" y="2546476"/>
            <a:ext cx="3523091"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longue »</a:t>
            </a:r>
          </a:p>
          <a:p>
            <a:pPr lvl="1"/>
            <a:r>
              <a:rPr lang="fr-FR" dirty="0"/>
              <a:t>Les données des capteurs sont utilisées à des fins multiples </a:t>
            </a:r>
          </a:p>
          <a:p>
            <a:r>
              <a:rPr lang="fr-FR" dirty="0"/>
              <a:t>Radio et filaire</a:t>
            </a:r>
          </a:p>
          <a:p>
            <a:r>
              <a:rPr lang="fr-FR" dirty="0"/>
              <a:t>Pas de contrainte temps réel </a:t>
            </a:r>
          </a:p>
          <a:p>
            <a:r>
              <a:rPr lang="fr-FR" dirty="0"/>
              <a:t>Multiplicité de bus</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41" name="Espace réservé du texte 4">
            <a:extLst>
              <a:ext uri="{FF2B5EF4-FFF2-40B4-BE49-F238E27FC236}">
                <a16:creationId xmlns:a16="http://schemas.microsoft.com/office/drawing/2014/main" id="{290162CD-B99A-40FB-B89C-EA25CA9F7EF0}"/>
              </a:ext>
            </a:extLst>
          </p:cNvPr>
          <p:cNvSpPr>
            <a:spLocks noGrp="1"/>
          </p:cNvSpPr>
          <p:nvPr>
            <p:ph type="body" sz="quarter" idx="17"/>
          </p:nvPr>
        </p:nvSpPr>
        <p:spPr>
          <a:xfrm>
            <a:off x="428625" y="1341438"/>
            <a:ext cx="4929188" cy="366712"/>
          </a:xfrm>
        </p:spPr>
        <p:txBody>
          <a:bodyPr/>
          <a:lstStyle/>
          <a:p>
            <a:r>
              <a:rPr lang="fr-FR" dirty="0"/>
              <a:t>Topologie selon les systèmes</a:t>
            </a:r>
          </a:p>
          <a:p>
            <a:r>
              <a:rPr lang="fr-FR" sz="1500" dirty="0">
                <a:latin typeface="Century Gothic" panose="020B0502020202020204" pitchFamily="34" charset="0"/>
              </a:rPr>
              <a:t>Exemple dans l’IOT</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CFB3C799-A6CC-4536-BFBD-E9547C17571E}"/>
                  </a:ext>
                </a:extLst>
              </p14:cNvPr>
              <p14:cNvContentPartPr/>
              <p14:nvPr/>
            </p14:nvContentPartPr>
            <p14:xfrm>
              <a:off x="3809880" y="4368960"/>
              <a:ext cx="25920" cy="360"/>
            </p14:xfrm>
          </p:contentPart>
        </mc:Choice>
        <mc:Fallback xmlns="">
          <p:pic>
            <p:nvPicPr>
              <p:cNvPr id="3" name="Encre 2">
                <a:extLst>
                  <a:ext uri="{FF2B5EF4-FFF2-40B4-BE49-F238E27FC236}">
                    <a16:creationId xmlns:a16="http://schemas.microsoft.com/office/drawing/2014/main" id="{CFB3C799-A6CC-4536-BFBD-E9547C17571E}"/>
                  </a:ext>
                </a:extLst>
              </p:cNvPr>
              <p:cNvPicPr/>
              <p:nvPr/>
            </p:nvPicPr>
            <p:blipFill>
              <a:blip r:embed="rId5"/>
              <a:stretch>
                <a:fillRect/>
              </a:stretch>
            </p:blipFill>
            <p:spPr>
              <a:xfrm>
                <a:off x="3800520" y="4359600"/>
                <a:ext cx="44640" cy="19080"/>
              </a:xfrm>
              <a:prstGeom prst="rect">
                <a:avLst/>
              </a:prstGeom>
            </p:spPr>
          </p:pic>
        </mc:Fallback>
      </mc:AlternateContent>
    </p:spTree>
    <p:extLst>
      <p:ext uri="{BB962C8B-B14F-4D97-AF65-F5344CB8AC3E}">
        <p14:creationId xmlns:p14="http://schemas.microsoft.com/office/powerpoint/2010/main" val="68295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62</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Série – Serial – RS…</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(RX-TX)</a:t>
            </a:r>
          </a:p>
          <a:p>
            <a:r>
              <a:rPr lang="fr-FR" dirty="0"/>
              <a:t>Point à point (un maître – un esclave)</a:t>
            </a:r>
          </a:p>
          <a:p>
            <a:r>
              <a:rPr lang="fr-FR" dirty="0"/>
              <a:t>Asynchrone</a:t>
            </a:r>
          </a:p>
          <a:p>
            <a:r>
              <a:rPr lang="fr-FR" dirty="0"/>
              <a:t>Octet par octet</a:t>
            </a:r>
          </a:p>
          <a:p>
            <a:r>
              <a:rPr lang="fr-FR" dirty="0"/>
              <a:t>Protocole robuste et peu couteux, utilisé majoritairement en phase de mise au point et de débogage</a:t>
            </a:r>
          </a:p>
          <a:p>
            <a:r>
              <a:rPr lang="fr-FR" dirty="0"/>
              <a:t>Serial over IP, Serial over USB</a:t>
            </a:r>
          </a:p>
          <a:p>
            <a:pPr marL="0" indent="0">
              <a:buNone/>
            </a:pPr>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Sending a Serial Break to a Cisco on Mac OSX | Aaron Kondziela">
            <a:extLst>
              <a:ext uri="{FF2B5EF4-FFF2-40B4-BE49-F238E27FC236}">
                <a16:creationId xmlns:a16="http://schemas.microsoft.com/office/drawing/2014/main" id="{EA185848-965A-4BA7-90EF-B0B6FA34D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82" y="1727308"/>
            <a:ext cx="5467305" cy="1327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RS232 Serial Communication Protocol? RS232 Basics, Working &amp;  Specifications">
            <a:extLst>
              <a:ext uri="{FF2B5EF4-FFF2-40B4-BE49-F238E27FC236}">
                <a16:creationId xmlns:a16="http://schemas.microsoft.com/office/drawing/2014/main" id="{444E414C-2327-4D8A-939B-4D6A2D729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012" y="401745"/>
            <a:ext cx="3333750" cy="101917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virage 6">
            <a:extLst>
              <a:ext uri="{FF2B5EF4-FFF2-40B4-BE49-F238E27FC236}">
                <a16:creationId xmlns:a16="http://schemas.microsoft.com/office/drawing/2014/main" id="{F94F078A-64BB-44BB-911E-4EC999049926}"/>
              </a:ext>
            </a:extLst>
          </p:cNvPr>
          <p:cNvSpPr/>
          <p:nvPr/>
        </p:nvSpPr>
        <p:spPr>
          <a:xfrm flipV="1">
            <a:off x="2887289" y="4307840"/>
            <a:ext cx="2569210" cy="107148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1" name="Image 10">
            <a:extLst>
              <a:ext uri="{FF2B5EF4-FFF2-40B4-BE49-F238E27FC236}">
                <a16:creationId xmlns:a16="http://schemas.microsoft.com/office/drawing/2014/main" id="{F7CE0F06-CB2F-4799-AF9D-67E45081A102}"/>
              </a:ext>
            </a:extLst>
          </p:cNvPr>
          <p:cNvPicPr>
            <a:picLocks noChangeAspect="1"/>
          </p:cNvPicPr>
          <p:nvPr/>
        </p:nvPicPr>
        <p:blipFill>
          <a:blip r:embed="rId5"/>
          <a:stretch>
            <a:fillRect/>
          </a:stretch>
        </p:blipFill>
        <p:spPr>
          <a:xfrm>
            <a:off x="5582149" y="3425955"/>
            <a:ext cx="5705475" cy="3076575"/>
          </a:xfrm>
          <a:prstGeom prst="rect">
            <a:avLst/>
          </a:prstGeom>
        </p:spPr>
      </p:pic>
    </p:spTree>
    <p:extLst>
      <p:ext uri="{BB962C8B-B14F-4D97-AF65-F5344CB8AC3E}">
        <p14:creationId xmlns:p14="http://schemas.microsoft.com/office/powerpoint/2010/main" val="3177374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63</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SPI</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4 fils </a:t>
            </a:r>
          </a:p>
          <a:p>
            <a:r>
              <a:rPr lang="fr-FR" dirty="0"/>
              <a:t>Un maître – plusieurs esclaves</a:t>
            </a:r>
          </a:p>
          <a:p>
            <a:r>
              <a:rPr lang="fr-FR" dirty="0"/>
              <a:t>Synchrone</a:t>
            </a:r>
          </a:p>
          <a:p>
            <a:r>
              <a:rPr lang="fr-FR" dirty="0"/>
              <a:t>Octet par octet, ou </a:t>
            </a:r>
            <a:r>
              <a:rPr lang="fr-FR" dirty="0" err="1"/>
              <a:t>burst</a:t>
            </a:r>
            <a:endParaRPr lang="fr-FR" dirty="0"/>
          </a:p>
          <a:p>
            <a:r>
              <a:rPr lang="fr-FR" dirty="0"/>
              <a:t>1 </a:t>
            </a:r>
            <a:r>
              <a:rPr lang="fr-FR" dirty="0" err="1"/>
              <a:t>MBits/s</a:t>
            </a:r>
            <a:endParaRPr lang="fr-FR" dirty="0"/>
          </a:p>
          <a:p>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1" name="Picture 13">
            <a:extLst>
              <a:ext uri="{FF2B5EF4-FFF2-40B4-BE49-F238E27FC236}">
                <a16:creationId xmlns:a16="http://schemas.microsoft.com/office/drawing/2014/main" id="{05C84182-7628-49EF-BDFE-BD711D4F509A}"/>
              </a:ext>
            </a:extLst>
          </p:cNvPr>
          <p:cNvPicPr/>
          <p:nvPr/>
        </p:nvPicPr>
        <p:blipFill rotWithShape="1">
          <a:blip r:link="rId3">
            <a:extLst>
              <a:ext uri="{28A0092B-C50C-407E-A947-70E740481C1C}">
                <a14:useLocalDpi xmlns:a14="http://schemas.microsoft.com/office/drawing/2010/main" val="0"/>
              </a:ext>
            </a:extLst>
          </a:blip>
          <a:srcRect t="12834" b="20321"/>
          <a:stretch>
            <a:fillRect/>
          </a:stretch>
        </p:blipFill>
        <p:spPr bwMode="auto">
          <a:xfrm>
            <a:off x="6306911" y="1030923"/>
            <a:ext cx="4635409" cy="874077"/>
          </a:xfrm>
          <a:prstGeom prst="rect">
            <a:avLst/>
          </a:prstGeom>
          <a:noFill/>
          <a:ln>
            <a:noFill/>
          </a:ln>
          <a:extLst>
            <a:ext uri="{53640926-AAD7-44D8-BBD7-CCE9431645EC}">
              <a14:shadowObscured xmlns:a14="http://schemas.microsoft.com/office/drawing/2010/main"/>
            </a:ext>
          </a:extLst>
        </p:spPr>
      </p:pic>
      <p:pic>
        <p:nvPicPr>
          <p:cNvPr id="5122" name="Picture 2" descr="alt text">
            <a:extLst>
              <a:ext uri="{FF2B5EF4-FFF2-40B4-BE49-F238E27FC236}">
                <a16:creationId xmlns:a16="http://schemas.microsoft.com/office/drawing/2014/main" id="{C5A19CE3-8545-4384-961A-C733D5D55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99"/>
          <a:stretch/>
        </p:blipFill>
        <p:spPr bwMode="auto">
          <a:xfrm>
            <a:off x="6695551" y="2221815"/>
            <a:ext cx="3994100" cy="20615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5699B2-A20F-4447-90F5-F769DB129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057" y="4505468"/>
            <a:ext cx="3810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P1000 Pressure Sensor - Cookbook | Mbed">
            <a:extLst>
              <a:ext uri="{FF2B5EF4-FFF2-40B4-BE49-F238E27FC236}">
                <a16:creationId xmlns:a16="http://schemas.microsoft.com/office/drawing/2014/main" id="{8B249FED-5FB1-436C-B985-27F8C8D7A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4074160"/>
            <a:ext cx="2517140" cy="251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18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64</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I2C</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a:t>
            </a:r>
          </a:p>
          <a:p>
            <a:r>
              <a:rPr lang="fr-FR" dirty="0"/>
              <a:t>plusieurs maîtres – plusieurs esclaves</a:t>
            </a:r>
          </a:p>
          <a:p>
            <a:r>
              <a:rPr lang="fr-FR" dirty="0"/>
              <a:t>Synchrone</a:t>
            </a:r>
          </a:p>
          <a:p>
            <a:r>
              <a:rPr lang="fr-FR" dirty="0"/>
              <a:t>Octet par octet, ou </a:t>
            </a:r>
            <a:r>
              <a:rPr lang="fr-FR" dirty="0" err="1"/>
              <a:t>burst</a:t>
            </a:r>
            <a:endParaRPr lang="fr-FR" dirty="0"/>
          </a:p>
          <a:p>
            <a:r>
              <a:rPr lang="fr-FR" dirty="0"/>
              <a:t>Bidirectionnel</a:t>
            </a:r>
          </a:p>
          <a:p>
            <a:r>
              <a:rPr lang="fr-FR" dirty="0"/>
              <a:t>~400 </a:t>
            </a:r>
            <a:r>
              <a:rPr lang="fr-FR" dirty="0" err="1"/>
              <a:t>kBit</a:t>
            </a:r>
            <a:r>
              <a:rPr lang="fr-FR" dirty="0"/>
              <a:t>/s</a:t>
            </a:r>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6146" name="Picture 2" descr="I²C - serial protocol decoding">
            <a:extLst>
              <a:ext uri="{FF2B5EF4-FFF2-40B4-BE49-F238E27FC236}">
                <a16:creationId xmlns:a16="http://schemas.microsoft.com/office/drawing/2014/main" id="{558435A0-95A9-4BC7-9351-F06DB4877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553" y="764348"/>
            <a:ext cx="4573905" cy="23230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asics of I2C communication - OpenLabPro.com">
            <a:extLst>
              <a:ext uri="{FF2B5EF4-FFF2-40B4-BE49-F238E27FC236}">
                <a16:creationId xmlns:a16="http://schemas.microsoft.com/office/drawing/2014/main" id="{F2A8D59B-FA81-4E48-8E44-BB5C8DEAD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9510" y="3355709"/>
            <a:ext cx="4573905" cy="29951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NFOUNDER MPU6050 Module for Arduino and Raspberry Pi, 3-Axis Gyroscope  and 3-Axis Accelerator: Amazon.fr: High-tech">
            <a:extLst>
              <a:ext uri="{FF2B5EF4-FFF2-40B4-BE49-F238E27FC236}">
                <a16:creationId xmlns:a16="http://schemas.microsoft.com/office/drawing/2014/main" id="{E442445B-8EF7-4618-A28E-F47B52BF5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2072" y="3978399"/>
            <a:ext cx="2284730" cy="238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7</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sp>
        <p:nvSpPr>
          <p:cNvPr id="10" name="ZoneTexte 9"/>
          <p:cNvSpPr txBox="1"/>
          <p:nvPr/>
        </p:nvSpPr>
        <p:spPr>
          <a:xfrm>
            <a:off x="4522381" y="2995675"/>
            <a:ext cx="2083982" cy="1015663"/>
          </a:xfrm>
          <a:prstGeom prst="rect">
            <a:avLst/>
          </a:prstGeom>
          <a:noFill/>
          <a:ln>
            <a:solidFill>
              <a:schemeClr val="tx1"/>
            </a:solidFill>
          </a:ln>
        </p:spPr>
        <p:txBody>
          <a:bodyPr wrap="square" rtlCol="0">
            <a:spAutoFit/>
          </a:bodyPr>
          <a:lstStyle/>
          <a:p>
            <a:pPr algn="ctr"/>
            <a:r>
              <a:rPr lang="fr-FR" dirty="0"/>
              <a:t>TRAITEMENT</a:t>
            </a:r>
            <a:endParaRPr lang="fr-FR" sz="1400" dirty="0"/>
          </a:p>
          <a:p>
            <a:pPr algn="ctr"/>
            <a:r>
              <a:rPr lang="fr-FR" sz="1400" dirty="0"/>
              <a:t>Détection Pixel Mort</a:t>
            </a:r>
            <a:br>
              <a:rPr lang="fr-FR" sz="1400" dirty="0"/>
            </a:br>
            <a:r>
              <a:rPr lang="fr-FR" sz="1400" dirty="0"/>
              <a:t>Réduction bruit</a:t>
            </a:r>
            <a:br>
              <a:rPr lang="fr-FR" sz="1400" dirty="0"/>
            </a:br>
            <a:r>
              <a:rPr lang="fr-FR" sz="1400" dirty="0"/>
              <a:t>Filtrage</a:t>
            </a:r>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Traitement</a:t>
            </a:r>
            <a:endParaRPr lang="en-US" dirty="0"/>
          </a:p>
        </p:txBody>
      </p:sp>
      <p:pic>
        <p:nvPicPr>
          <p:cNvPr id="19" name="Image 18">
            <a:extLst>
              <a:ext uri="{FF2B5EF4-FFF2-40B4-BE49-F238E27FC236}">
                <a16:creationId xmlns:a16="http://schemas.microsoft.com/office/drawing/2014/main" id="{49E03F58-838F-4BDB-985F-9D32371FFA9D}"/>
              </a:ext>
            </a:extLst>
          </p:cNvPr>
          <p:cNvPicPr>
            <a:picLocks noChangeAspect="1"/>
          </p:cNvPicPr>
          <p:nvPr/>
        </p:nvPicPr>
        <p:blipFill>
          <a:blip r:embed="rId3"/>
          <a:stretch>
            <a:fillRect/>
          </a:stretch>
        </p:blipFill>
        <p:spPr>
          <a:xfrm>
            <a:off x="559159" y="4123809"/>
            <a:ext cx="3275422" cy="2574079"/>
          </a:xfrm>
          <a:prstGeom prst="rect">
            <a:avLst/>
          </a:prstGeom>
        </p:spPr>
      </p:pic>
      <p:pic>
        <p:nvPicPr>
          <p:cNvPr id="21" name="Image 20">
            <a:extLst>
              <a:ext uri="{FF2B5EF4-FFF2-40B4-BE49-F238E27FC236}">
                <a16:creationId xmlns:a16="http://schemas.microsoft.com/office/drawing/2014/main" id="{C43FA642-A988-4EA3-9CC6-02E2F0EDB09A}"/>
              </a:ext>
            </a:extLst>
          </p:cNvPr>
          <p:cNvPicPr>
            <a:picLocks noChangeAspect="1"/>
          </p:cNvPicPr>
          <p:nvPr/>
        </p:nvPicPr>
        <p:blipFill>
          <a:blip r:embed="rId4"/>
          <a:stretch>
            <a:fillRect/>
          </a:stretch>
        </p:blipFill>
        <p:spPr>
          <a:xfrm>
            <a:off x="6803375" y="4066433"/>
            <a:ext cx="3293882" cy="2574079"/>
          </a:xfrm>
          <a:prstGeom prst="rect">
            <a:avLst/>
          </a:prstGeom>
        </p:spPr>
      </p:pic>
    </p:spTree>
    <p:extLst>
      <p:ext uri="{BB962C8B-B14F-4D97-AF65-F5344CB8AC3E}">
        <p14:creationId xmlns:p14="http://schemas.microsoft.com/office/powerpoint/2010/main" val="145802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8</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sz="1400"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3440148" cy="1231106"/>
          </a:xfrm>
          <a:prstGeom prst="rect">
            <a:avLst/>
          </a:prstGeom>
          <a:noFill/>
          <a:ln>
            <a:solidFill>
              <a:schemeClr val="tx1"/>
            </a:solidFill>
          </a:ln>
        </p:spPr>
        <p:txBody>
          <a:bodyPr wrap="square" rtlCol="0">
            <a:spAutoFit/>
          </a:bodyPr>
          <a:lstStyle/>
          <a:p>
            <a:pPr algn="ctr"/>
            <a:r>
              <a:rPr lang="fr-FR" dirty="0"/>
              <a:t>EXPLOITATION</a:t>
            </a:r>
            <a:br>
              <a:rPr lang="fr-FR" dirty="0"/>
            </a:br>
            <a:r>
              <a:rPr lang="fr-FR" sz="1400" dirty="0"/>
              <a:t>Enregistrement: Action à posteriori</a:t>
            </a:r>
            <a:br>
              <a:rPr lang="fr-FR" sz="1400" dirty="0"/>
            </a:br>
            <a:r>
              <a:rPr lang="fr-FR" sz="1400" dirty="0"/>
              <a:t>Transmission: Action à distance</a:t>
            </a:r>
            <a:br>
              <a:rPr lang="fr-FR" sz="1400" dirty="0"/>
            </a:br>
            <a:r>
              <a:rPr lang="fr-FR" sz="1400" dirty="0"/>
              <a:t>Autre système: Action gérer par un autre système</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utilisable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Exploitation</a:t>
            </a:r>
            <a:endParaRPr lang="en-US" dirty="0"/>
          </a:p>
        </p:txBody>
      </p:sp>
    </p:spTree>
    <p:extLst>
      <p:ext uri="{BB962C8B-B14F-4D97-AF65-F5344CB8AC3E}">
        <p14:creationId xmlns:p14="http://schemas.microsoft.com/office/powerpoint/2010/main" val="83100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9</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Le capteur est un type de transducteur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err="1"/>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cxnSpLocks/>
          </p:cNvCxnSpPr>
          <p:nvPr/>
        </p:nvCxnSpPr>
        <p:spPr>
          <a:xfrm flipV="1">
            <a:off x="2546555" y="3838417"/>
            <a:ext cx="484638"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816077" y="3225747"/>
            <a:ext cx="2007382" cy="523220"/>
          </a:xfrm>
          <a:prstGeom prst="rect">
            <a:avLst/>
          </a:prstGeom>
          <a:noFill/>
          <a:ln>
            <a:solidFill>
              <a:schemeClr val="bg1"/>
            </a:solidFill>
          </a:ln>
        </p:spPr>
        <p:txBody>
          <a:bodyPr wrap="square" rtlCol="0">
            <a:spAutoFit/>
          </a:bodyPr>
          <a:lstStyle/>
          <a:p>
            <a:pPr algn="ctr"/>
            <a:r>
              <a:rPr lang="fr-FR" sz="1400" dirty="0"/>
              <a:t>Grandeur Physique</a:t>
            </a:r>
            <a:br>
              <a:rPr lang="fr-FR" dirty="0"/>
            </a:br>
            <a:endParaRPr lang="en-US" sz="1400" dirty="0"/>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3327919" y="3165155"/>
            <a:ext cx="2702193" cy="523220"/>
          </a:xfrm>
          <a:prstGeom prst="rect">
            <a:avLst/>
          </a:prstGeom>
          <a:noFill/>
          <a:ln>
            <a:noFill/>
          </a:ln>
        </p:spPr>
        <p:txBody>
          <a:bodyPr wrap="square" rtlCol="0">
            <a:spAutoFit/>
          </a:bodyPr>
          <a:lstStyle/>
          <a:p>
            <a:pPr algn="ctr"/>
            <a:r>
              <a:rPr lang="fr-FR" sz="1400" dirty="0"/>
              <a:t>Signal Image de la grandeur physique </a:t>
            </a:r>
          </a:p>
        </p:txBody>
      </p:sp>
      <p:sp>
        <p:nvSpPr>
          <p:cNvPr id="13" name="ZoneTexte 12"/>
          <p:cNvSpPr txBox="1"/>
          <p:nvPr/>
        </p:nvSpPr>
        <p:spPr>
          <a:xfrm>
            <a:off x="6489950" y="3226680"/>
            <a:ext cx="2702193" cy="307777"/>
          </a:xfrm>
          <a:prstGeom prst="rect">
            <a:avLst/>
          </a:prstGeom>
          <a:noFill/>
          <a:ln>
            <a:noFill/>
          </a:ln>
        </p:spPr>
        <p:txBody>
          <a:bodyPr wrap="square" rtlCol="0">
            <a:spAutoFit/>
          </a:bodyPr>
          <a:lstStyle/>
          <a:p>
            <a:pPr algn="ctr"/>
            <a:r>
              <a:rPr lang="fr-FR" sz="1400" dirty="0"/>
              <a:t>Signal utilisable</a:t>
            </a:r>
          </a:p>
        </p:txBody>
      </p:sp>
      <p:sp>
        <p:nvSpPr>
          <p:cNvPr id="15" name="ZoneTexte 14">
            <a:extLst>
              <a:ext uri="{FF2B5EF4-FFF2-40B4-BE49-F238E27FC236}">
                <a16:creationId xmlns:a16="http://schemas.microsoft.com/office/drawing/2014/main" id="{ABFFDF4A-DC49-4D05-986F-2B56E424AEFE}"/>
              </a:ext>
            </a:extLst>
          </p:cNvPr>
          <p:cNvSpPr txBox="1"/>
          <p:nvPr/>
        </p:nvSpPr>
        <p:spPr>
          <a:xfrm>
            <a:off x="1063750" y="3889698"/>
            <a:ext cx="2007382" cy="307777"/>
          </a:xfrm>
          <a:prstGeom prst="rect">
            <a:avLst/>
          </a:prstGeom>
          <a:noFill/>
          <a:ln>
            <a:solidFill>
              <a:schemeClr val="bg1"/>
            </a:solidFill>
          </a:ln>
        </p:spPr>
        <p:txBody>
          <a:bodyPr wrap="square" rtlCol="0">
            <a:spAutoFit/>
          </a:bodyPr>
          <a:lstStyle/>
          <a:p>
            <a:pPr algn="ctr"/>
            <a:r>
              <a:rPr lang="fr-FR" sz="1400" b="1" dirty="0"/>
              <a:t>Mesurande</a:t>
            </a:r>
            <a:endParaRPr lang="en-US" sz="1400" b="1" dirty="0"/>
          </a:p>
        </p:txBody>
      </p:sp>
      <p:sp>
        <p:nvSpPr>
          <p:cNvPr id="16" name="ZoneTexte 15">
            <a:extLst>
              <a:ext uri="{FF2B5EF4-FFF2-40B4-BE49-F238E27FC236}">
                <a16:creationId xmlns:a16="http://schemas.microsoft.com/office/drawing/2014/main" id="{9F4A0DEA-017F-45CB-92DE-54ECFB9C890F}"/>
              </a:ext>
            </a:extLst>
          </p:cNvPr>
          <p:cNvSpPr txBox="1"/>
          <p:nvPr/>
        </p:nvSpPr>
        <p:spPr>
          <a:xfrm>
            <a:off x="3665492" y="3889698"/>
            <a:ext cx="2007382" cy="307777"/>
          </a:xfrm>
          <a:prstGeom prst="rect">
            <a:avLst/>
          </a:prstGeom>
          <a:noFill/>
          <a:ln>
            <a:solidFill>
              <a:schemeClr val="bg1"/>
            </a:solidFill>
          </a:ln>
        </p:spPr>
        <p:txBody>
          <a:bodyPr wrap="square" rtlCol="0">
            <a:spAutoFit/>
          </a:bodyPr>
          <a:lstStyle/>
          <a:p>
            <a:pPr algn="ctr"/>
            <a:r>
              <a:rPr lang="fr-FR" sz="1400" b="1" dirty="0"/>
              <a:t>Mesure</a:t>
            </a:r>
            <a:endParaRPr lang="en-US" sz="1400" b="1" dirty="0"/>
          </a:p>
        </p:txBody>
      </p:sp>
    </p:spTree>
    <p:extLst>
      <p:ext uri="{BB962C8B-B14F-4D97-AF65-F5344CB8AC3E}">
        <p14:creationId xmlns:p14="http://schemas.microsoft.com/office/powerpoint/2010/main" val="1528051523"/>
      </p:ext>
    </p:extLst>
  </p:cSld>
  <p:clrMapOvr>
    <a:masterClrMapping/>
  </p:clrMapOvr>
</p:sld>
</file>

<file path=ppt/theme/theme1.xml><?xml version="1.0" encoding="utf-8"?>
<a:theme xmlns:a="http://schemas.openxmlformats.org/drawingml/2006/main" name="Thème Office">
  <a:themeElements>
    <a:clrScheme name="Efrei Paris">
      <a:dk1>
        <a:srgbClr val="000000"/>
      </a:dk1>
      <a:lt1>
        <a:srgbClr val="FFFFFF"/>
      </a:lt1>
      <a:dk2>
        <a:srgbClr val="0070C0"/>
      </a:dk2>
      <a:lt2>
        <a:srgbClr val="F2F2F2"/>
      </a:lt2>
      <a:accent1>
        <a:srgbClr val="E6F4FD"/>
      </a:accent1>
      <a:accent2>
        <a:srgbClr val="CAD4E8"/>
      </a:accent2>
      <a:accent3>
        <a:srgbClr val="6A8EC9"/>
      </a:accent3>
      <a:accent4>
        <a:srgbClr val="3F5173"/>
      </a:accent4>
      <a:accent5>
        <a:srgbClr val="6FCFFF"/>
      </a:accent5>
      <a:accent6>
        <a:srgbClr val="F09715"/>
      </a:accent6>
      <a:hlink>
        <a:srgbClr val="007BC1"/>
      </a:hlink>
      <a:folHlink>
        <a:srgbClr val="94609A"/>
      </a:folHlink>
    </a:clrScheme>
    <a:fontScheme name="Personnalisé 1">
      <a:majorFont>
        <a:latin typeface="Neo Sans W1G"/>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D2CDE3B-E8EC-4B14-A7B4-CFA398EDB18D}" vid="{D77A80A0-5380-466C-A9F2-10BEEADD69D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2245</Words>
  <Application>Microsoft Office PowerPoint</Application>
  <PresentationFormat>Grand écran</PresentationFormat>
  <Paragraphs>920</Paragraphs>
  <Slides>64</Slides>
  <Notes>63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64</vt:i4>
      </vt:variant>
    </vt:vector>
  </HeadingPairs>
  <TitlesOfParts>
    <vt:vector size="70" baseType="lpstr">
      <vt:lpstr>Arial</vt:lpstr>
      <vt:lpstr>Calibri</vt:lpstr>
      <vt:lpstr>Cambria Math</vt:lpstr>
      <vt:lpstr>Century Gothic</vt:lpstr>
      <vt:lpstr>Neo Sans W1G</vt:lpstr>
      <vt:lpstr>Thème Office</vt:lpstr>
      <vt:lpstr>ST2CSE</vt:lpstr>
      <vt:lpstr>Chaine d’acquisition</vt:lpstr>
      <vt:lpstr>Chaine d’acquisition</vt:lpstr>
      <vt:lpstr>Chaine d’acquisition</vt:lpstr>
      <vt:lpstr>Chaine d’acquisition</vt:lpstr>
      <vt:lpstr>Chaine d’acquisition</vt:lpstr>
      <vt:lpstr>Chaine d’acquisition</vt:lpstr>
      <vt:lpstr>Chaine d’acquisition</vt:lpstr>
      <vt:lpstr>Chaine d’acquisition</vt:lpstr>
      <vt:lpstr>Chaine d’acquisition </vt:lpstr>
      <vt:lpstr>Chaine d’acquisition  </vt:lpstr>
      <vt:lpstr>Chaine d’acquisition  </vt:lpstr>
      <vt:lpstr>Chaine d’acquisition  </vt:lpstr>
      <vt:lpstr>Chaine d’acquisition  </vt:lpstr>
      <vt:lpstr>Chaine d’acquisition  </vt:lpstr>
      <vt:lpstr>Chaine d’acquisition  </vt:lpstr>
      <vt:lpstr>Chaine d’acquisition</vt:lpstr>
      <vt:lpstr>Chaine d’acquisition  </vt:lpstr>
      <vt:lpstr>Chaine d’acquisition</vt:lpstr>
      <vt:lpstr>Chaine d’acquisition</vt:lpstr>
      <vt:lpstr>Chaine d’acquisition</vt:lpstr>
      <vt:lpstr>Chaine d’acquisition</vt:lpstr>
      <vt:lpstr>Chaine d’acquisition</vt:lpstr>
      <vt:lpstr>Chaine d’acquisition </vt:lpstr>
      <vt:lpstr>Chaine d’acquisition</vt:lpstr>
      <vt:lpstr>Chaine d’acquisition</vt:lpstr>
      <vt:lpstr>Chaine d’acquisition </vt:lpstr>
      <vt:lpstr>Chaine d’acquisition </vt:lpstr>
      <vt:lpstr>Chaine d’acquisition </vt:lpstr>
      <vt:lpstr>Chaine d’acquisition </vt:lpstr>
      <vt:lpstr>Chaine d’acquisition</vt:lpstr>
      <vt:lpstr>Chaine d’acquisition </vt:lpstr>
      <vt:lpstr>Chaine d’acquisition </vt:lpstr>
      <vt:lpstr>Exemple: TSL2591 </vt:lpstr>
      <vt:lpstr>Chaine d’acquisition</vt:lpstr>
      <vt:lpstr>Chaine d’acquisition </vt:lpstr>
      <vt:lpstr>Chaine d’acquisition</vt:lpstr>
      <vt:lpstr>Chaine d’acquisition </vt:lpstr>
      <vt:lpstr>Chaine d’acquisition </vt:lpstr>
      <vt:lpstr>Chaine d’acquisition  </vt:lpstr>
      <vt:lpstr>Chaine d’acquisition - Résumé </vt:lpstr>
      <vt:lpstr>Capteur passif - actif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Amplificateur OPerationnel </vt:lpstr>
      <vt:lpstr>Amplificateur OPerationnel </vt:lpstr>
      <vt:lpstr>Bus </vt:lpstr>
      <vt:lpstr>Bus </vt:lpstr>
      <vt:lpstr>Bus </vt:lpstr>
      <vt:lpstr>Bus </vt:lpstr>
      <vt:lpstr>Bus </vt:lpstr>
      <vt:lpstr>Bus </vt:lpstr>
      <vt:lpstr>Bus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Prototypage</dc:title>
  <dc:creator>Remi GRIOT</dc:creator>
  <cp:lastModifiedBy>Rémi GRIOT</cp:lastModifiedBy>
  <cp:revision>238</cp:revision>
  <dcterms:created xsi:type="dcterms:W3CDTF">2020-11-04T16:23:48Z</dcterms:created>
  <dcterms:modified xsi:type="dcterms:W3CDTF">2023-04-07T12:13:54Z</dcterms:modified>
</cp:coreProperties>
</file>